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TT Norms" panose="020B0604020202020204" charset="0"/>
      <p:regular r:id="rId15"/>
    </p:embeddedFont>
    <p:embeddedFont>
      <p:font typeface="TT Norms Bold" panose="020B0604020202020204" charset="0"/>
      <p:regular r:id="rId16"/>
    </p:embeddedFont>
    <p:embeddedFont>
      <p:font typeface="TT Norms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22" autoAdjust="0"/>
  </p:normalViewPr>
  <p:slideViewPr>
    <p:cSldViewPr>
      <p:cViewPr>
        <p:scale>
          <a:sx n="50" d="100"/>
          <a:sy n="50" d="100"/>
        </p:scale>
        <p:origin x="2118" y="8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2.svg"/><Relationship Id="rId18" Type="http://schemas.openxmlformats.org/officeDocument/2006/relationships/image" Target="../media/image54.png"/><Relationship Id="rId3" Type="http://schemas.openxmlformats.org/officeDocument/2006/relationships/image" Target="../media/image51.svg"/><Relationship Id="rId21" Type="http://schemas.openxmlformats.org/officeDocument/2006/relationships/image" Target="../media/image25.svg"/><Relationship Id="rId7" Type="http://schemas.openxmlformats.org/officeDocument/2006/relationships/image" Target="../media/image62.svg"/><Relationship Id="rId12" Type="http://schemas.openxmlformats.org/officeDocument/2006/relationships/image" Target="../media/image71.png"/><Relationship Id="rId17" Type="http://schemas.openxmlformats.org/officeDocument/2006/relationships/image" Target="../media/image14.svg"/><Relationship Id="rId25" Type="http://schemas.openxmlformats.org/officeDocument/2006/relationships/image" Target="../media/image57.svg"/><Relationship Id="rId2" Type="http://schemas.openxmlformats.org/officeDocument/2006/relationships/image" Target="../media/image50.png"/><Relationship Id="rId16" Type="http://schemas.openxmlformats.org/officeDocument/2006/relationships/image" Target="../media/image13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70.svg"/><Relationship Id="rId24" Type="http://schemas.openxmlformats.org/officeDocument/2006/relationships/image" Target="../media/image56.png"/><Relationship Id="rId5" Type="http://schemas.openxmlformats.org/officeDocument/2006/relationships/image" Target="../media/image68.svg"/><Relationship Id="rId15" Type="http://schemas.openxmlformats.org/officeDocument/2006/relationships/image" Target="../media/image74.svg"/><Relationship Id="rId23" Type="http://schemas.openxmlformats.org/officeDocument/2006/relationships/image" Target="../media/image30.svg"/><Relationship Id="rId10" Type="http://schemas.openxmlformats.org/officeDocument/2006/relationships/image" Target="../media/image69.png"/><Relationship Id="rId19" Type="http://schemas.openxmlformats.org/officeDocument/2006/relationships/image" Target="../media/image55.svg"/><Relationship Id="rId4" Type="http://schemas.openxmlformats.org/officeDocument/2006/relationships/image" Target="../media/image67.png"/><Relationship Id="rId9" Type="http://schemas.openxmlformats.org/officeDocument/2006/relationships/image" Target="../media/image53.svg"/><Relationship Id="rId14" Type="http://schemas.openxmlformats.org/officeDocument/2006/relationships/image" Target="../media/image73.png"/><Relationship Id="rId2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0.svg"/><Relationship Id="rId18" Type="http://schemas.openxmlformats.org/officeDocument/2006/relationships/image" Target="../media/image52.png"/><Relationship Id="rId3" Type="http://schemas.openxmlformats.org/officeDocument/2006/relationships/image" Target="../media/image76.svg"/><Relationship Id="rId21" Type="http://schemas.openxmlformats.org/officeDocument/2006/relationships/image" Target="../media/image25.svg"/><Relationship Id="rId7" Type="http://schemas.openxmlformats.org/officeDocument/2006/relationships/image" Target="../media/image55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5" Type="http://schemas.openxmlformats.org/officeDocument/2006/relationships/image" Target="../media/image30.svg"/><Relationship Id="rId2" Type="http://schemas.openxmlformats.org/officeDocument/2006/relationships/image" Target="../media/image75.png"/><Relationship Id="rId16" Type="http://schemas.openxmlformats.org/officeDocument/2006/relationships/image" Target="../media/image73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62.svg"/><Relationship Id="rId24" Type="http://schemas.openxmlformats.org/officeDocument/2006/relationships/image" Target="../media/image29.png"/><Relationship Id="rId5" Type="http://schemas.openxmlformats.org/officeDocument/2006/relationships/image" Target="../media/image14.svg"/><Relationship Id="rId15" Type="http://schemas.openxmlformats.org/officeDocument/2006/relationships/image" Target="../media/image72.svg"/><Relationship Id="rId23" Type="http://schemas.openxmlformats.org/officeDocument/2006/relationships/image" Target="../media/image80.svg"/><Relationship Id="rId10" Type="http://schemas.openxmlformats.org/officeDocument/2006/relationships/image" Target="../media/image61.png"/><Relationship Id="rId19" Type="http://schemas.openxmlformats.org/officeDocument/2006/relationships/image" Target="../media/image53.svg"/><Relationship Id="rId4" Type="http://schemas.openxmlformats.org/officeDocument/2006/relationships/image" Target="../media/image13.png"/><Relationship Id="rId9" Type="http://schemas.openxmlformats.org/officeDocument/2006/relationships/image" Target="../media/image78.sv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6.svg"/><Relationship Id="rId3" Type="http://schemas.openxmlformats.org/officeDocument/2006/relationships/image" Target="../media/image81.jpeg"/><Relationship Id="rId7" Type="http://schemas.openxmlformats.org/officeDocument/2006/relationships/image" Target="../media/image33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5" Type="http://schemas.openxmlformats.org/officeDocument/2006/relationships/image" Target="../media/image25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83.sv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30.svg"/><Relationship Id="rId4" Type="http://schemas.openxmlformats.org/officeDocument/2006/relationships/image" Target="../media/image8.sv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svg"/><Relationship Id="rId3" Type="http://schemas.openxmlformats.org/officeDocument/2006/relationships/image" Target="../media/image31.jpeg"/><Relationship Id="rId7" Type="http://schemas.openxmlformats.org/officeDocument/2006/relationships/image" Target="../media/image6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8.sv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8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7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6" Type="http://schemas.openxmlformats.org/officeDocument/2006/relationships/image" Target="../media/image48.jpeg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47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46.png"/><Relationship Id="rId4" Type="http://schemas.openxmlformats.org/officeDocument/2006/relationships/image" Target="../media/image15.png"/><Relationship Id="rId9" Type="http://schemas.openxmlformats.org/officeDocument/2006/relationships/image" Target="../media/image33.sv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0.svg"/><Relationship Id="rId3" Type="http://schemas.openxmlformats.org/officeDocument/2006/relationships/image" Target="../media/image16.svg"/><Relationship Id="rId7" Type="http://schemas.openxmlformats.org/officeDocument/2006/relationships/image" Target="../media/image33.sv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47.svg"/><Relationship Id="rId1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0.svg"/><Relationship Id="rId18" Type="http://schemas.openxmlformats.org/officeDocument/2006/relationships/image" Target="../media/image60.jpeg"/><Relationship Id="rId3" Type="http://schemas.openxmlformats.org/officeDocument/2006/relationships/image" Target="../media/image51.svg"/><Relationship Id="rId7" Type="http://schemas.openxmlformats.org/officeDocument/2006/relationships/image" Target="../media/image14.svg"/><Relationship Id="rId12" Type="http://schemas.openxmlformats.org/officeDocument/2006/relationships/image" Target="../media/image29.png"/><Relationship Id="rId17" Type="http://schemas.openxmlformats.org/officeDocument/2006/relationships/image" Target="../media/image59.jpeg"/><Relationship Id="rId2" Type="http://schemas.openxmlformats.org/officeDocument/2006/relationships/image" Target="../media/image50.png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svg"/><Relationship Id="rId5" Type="http://schemas.openxmlformats.org/officeDocument/2006/relationships/image" Target="../media/image53.svg"/><Relationship Id="rId15" Type="http://schemas.openxmlformats.org/officeDocument/2006/relationships/image" Target="../media/image57.svg"/><Relationship Id="rId10" Type="http://schemas.openxmlformats.org/officeDocument/2006/relationships/image" Target="../media/image24.png"/><Relationship Id="rId4" Type="http://schemas.openxmlformats.org/officeDocument/2006/relationships/image" Target="../media/image52.png"/><Relationship Id="rId9" Type="http://schemas.openxmlformats.org/officeDocument/2006/relationships/image" Target="../media/image55.sv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0.svg"/><Relationship Id="rId3" Type="http://schemas.openxmlformats.org/officeDocument/2006/relationships/image" Target="../media/image14.svg"/><Relationship Id="rId7" Type="http://schemas.openxmlformats.org/officeDocument/2006/relationships/image" Target="../media/image62.svg"/><Relationship Id="rId12" Type="http://schemas.openxmlformats.org/officeDocument/2006/relationships/image" Target="../media/image29.png"/><Relationship Id="rId17" Type="http://schemas.openxmlformats.org/officeDocument/2006/relationships/image" Target="../media/image66.png"/><Relationship Id="rId2" Type="http://schemas.openxmlformats.org/officeDocument/2006/relationships/image" Target="../media/image1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25.svg"/><Relationship Id="rId5" Type="http://schemas.openxmlformats.org/officeDocument/2006/relationships/image" Target="../media/image55.svg"/><Relationship Id="rId15" Type="http://schemas.openxmlformats.org/officeDocument/2006/relationships/image" Target="../media/image64.png"/><Relationship Id="rId10" Type="http://schemas.openxmlformats.org/officeDocument/2006/relationships/image" Target="../media/image24.png"/><Relationship Id="rId4" Type="http://schemas.openxmlformats.org/officeDocument/2006/relationships/image" Target="../media/image54.png"/><Relationship Id="rId9" Type="http://schemas.openxmlformats.org/officeDocument/2006/relationships/image" Target="../media/image53.sv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34500" y="-443877"/>
            <a:ext cx="13168026" cy="11316273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3387" y="0"/>
              <a:ext cx="806026" cy="698500"/>
            </a:xfrm>
            <a:custGeom>
              <a:avLst/>
              <a:gdLst/>
              <a:ahLst/>
              <a:cxnLst/>
              <a:rect l="l" t="t" r="r" b="b"/>
              <a:pathLst>
                <a:path w="806026" h="698500">
                  <a:moveTo>
                    <a:pt x="800543" y="364495"/>
                  </a:moveTo>
                  <a:lnTo>
                    <a:pt x="615083" y="683255"/>
                  </a:lnTo>
                  <a:cubicBezTo>
                    <a:pt x="609591" y="692693"/>
                    <a:pt x="599495" y="698500"/>
                    <a:pt x="588575" y="698500"/>
                  </a:cubicBezTo>
                  <a:lnTo>
                    <a:pt x="217451" y="698500"/>
                  </a:lnTo>
                  <a:cubicBezTo>
                    <a:pt x="206531" y="698500"/>
                    <a:pt x="196435" y="692693"/>
                    <a:pt x="190943" y="683255"/>
                  </a:cubicBezTo>
                  <a:lnTo>
                    <a:pt x="5483" y="364495"/>
                  </a:lnTo>
                  <a:cubicBezTo>
                    <a:pt x="0" y="355071"/>
                    <a:pt x="0" y="343429"/>
                    <a:pt x="5483" y="334005"/>
                  </a:cubicBezTo>
                  <a:lnTo>
                    <a:pt x="190943" y="15245"/>
                  </a:lnTo>
                  <a:cubicBezTo>
                    <a:pt x="196435" y="5807"/>
                    <a:pt x="206531" y="0"/>
                    <a:pt x="217451" y="0"/>
                  </a:cubicBezTo>
                  <a:lnTo>
                    <a:pt x="588575" y="0"/>
                  </a:lnTo>
                  <a:cubicBezTo>
                    <a:pt x="599495" y="0"/>
                    <a:pt x="609591" y="5807"/>
                    <a:pt x="615083" y="15245"/>
                  </a:cubicBezTo>
                  <a:lnTo>
                    <a:pt x="800543" y="334005"/>
                  </a:lnTo>
                  <a:cubicBezTo>
                    <a:pt x="806026" y="343429"/>
                    <a:pt x="806026" y="355071"/>
                    <a:pt x="800543" y="364495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6" name="Freeform 6"/>
            <p:cNvSpPr/>
            <p:nvPr/>
          </p:nvSpPr>
          <p:spPr>
            <a:xfrm>
              <a:off x="3253" y="0"/>
              <a:ext cx="806295" cy="698680"/>
            </a:xfrm>
            <a:custGeom>
              <a:avLst/>
              <a:gdLst/>
              <a:ahLst/>
              <a:cxnLst/>
              <a:rect l="l" t="t" r="r" b="b"/>
              <a:pathLst>
                <a:path w="806295" h="698680">
                  <a:moveTo>
                    <a:pt x="801028" y="363986"/>
                  </a:moveTo>
                  <a:lnTo>
                    <a:pt x="614866" y="684035"/>
                  </a:lnTo>
                  <a:cubicBezTo>
                    <a:pt x="609592" y="693102"/>
                    <a:pt x="599894" y="698680"/>
                    <a:pt x="589404" y="698680"/>
                  </a:cubicBezTo>
                  <a:lnTo>
                    <a:pt x="216890" y="698680"/>
                  </a:lnTo>
                  <a:cubicBezTo>
                    <a:pt x="206400" y="698680"/>
                    <a:pt x="196702" y="693102"/>
                    <a:pt x="191428" y="684035"/>
                  </a:cubicBezTo>
                  <a:lnTo>
                    <a:pt x="5266" y="363986"/>
                  </a:lnTo>
                  <a:cubicBezTo>
                    <a:pt x="0" y="354932"/>
                    <a:pt x="0" y="343748"/>
                    <a:pt x="5266" y="334694"/>
                  </a:cubicBezTo>
                  <a:lnTo>
                    <a:pt x="191428" y="14646"/>
                  </a:lnTo>
                  <a:cubicBezTo>
                    <a:pt x="196702" y="5578"/>
                    <a:pt x="206400" y="0"/>
                    <a:pt x="216890" y="0"/>
                  </a:cubicBezTo>
                  <a:lnTo>
                    <a:pt x="589404" y="0"/>
                  </a:lnTo>
                  <a:cubicBezTo>
                    <a:pt x="599894" y="0"/>
                    <a:pt x="609592" y="5578"/>
                    <a:pt x="614866" y="14646"/>
                  </a:cubicBezTo>
                  <a:lnTo>
                    <a:pt x="801028" y="334694"/>
                  </a:lnTo>
                  <a:cubicBezTo>
                    <a:pt x="806294" y="343748"/>
                    <a:pt x="806294" y="354932"/>
                    <a:pt x="801028" y="36398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9908357" y="751575"/>
            <a:ext cx="9413926" cy="8601975"/>
          </a:xfrm>
          <a:custGeom>
            <a:avLst/>
            <a:gdLst/>
            <a:ahLst/>
            <a:cxnLst/>
            <a:rect l="l" t="t" r="r" b="b"/>
            <a:pathLst>
              <a:path w="9413926" h="8601975">
                <a:moveTo>
                  <a:pt x="0" y="0"/>
                </a:moveTo>
                <a:lnTo>
                  <a:pt x="9413926" y="0"/>
                </a:lnTo>
                <a:lnTo>
                  <a:pt x="9413926" y="8601975"/>
                </a:lnTo>
                <a:lnTo>
                  <a:pt x="0" y="8601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9" name="Group 9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508" y="0"/>
              <a:ext cx="799785" cy="698500"/>
            </a:xfrm>
            <a:custGeom>
              <a:avLst/>
              <a:gdLst/>
              <a:ahLst/>
              <a:cxnLst/>
              <a:rect l="l" t="t" r="r" b="b"/>
              <a:pathLst>
                <a:path w="799785" h="698500">
                  <a:moveTo>
                    <a:pt x="789249" y="378542"/>
                  </a:moveTo>
                  <a:lnTo>
                    <a:pt x="620135" y="669208"/>
                  </a:lnTo>
                  <a:cubicBezTo>
                    <a:pt x="609583" y="687343"/>
                    <a:pt x="590184" y="698500"/>
                    <a:pt x="569202" y="698500"/>
                  </a:cubicBezTo>
                  <a:lnTo>
                    <a:pt x="230582" y="698500"/>
                  </a:lnTo>
                  <a:cubicBezTo>
                    <a:pt x="209600" y="698500"/>
                    <a:pt x="190201" y="687343"/>
                    <a:pt x="179649" y="669208"/>
                  </a:cubicBezTo>
                  <a:lnTo>
                    <a:pt x="10535" y="378542"/>
                  </a:lnTo>
                  <a:cubicBezTo>
                    <a:pt x="0" y="360435"/>
                    <a:pt x="0" y="338065"/>
                    <a:pt x="10535" y="319958"/>
                  </a:cubicBezTo>
                  <a:lnTo>
                    <a:pt x="179649" y="29293"/>
                  </a:lnTo>
                  <a:cubicBezTo>
                    <a:pt x="190201" y="11157"/>
                    <a:pt x="209600" y="0"/>
                    <a:pt x="230582" y="0"/>
                  </a:cubicBezTo>
                  <a:lnTo>
                    <a:pt x="569202" y="0"/>
                  </a:lnTo>
                  <a:cubicBezTo>
                    <a:pt x="590184" y="0"/>
                    <a:pt x="609583" y="11157"/>
                    <a:pt x="620135" y="29293"/>
                  </a:cubicBezTo>
                  <a:lnTo>
                    <a:pt x="789249" y="319958"/>
                  </a:lnTo>
                  <a:cubicBezTo>
                    <a:pt x="799784" y="338065"/>
                    <a:pt x="799784" y="360435"/>
                    <a:pt x="789249" y="378542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63840" y="1630928"/>
            <a:ext cx="10502693" cy="7307231"/>
            <a:chOff x="0" y="0"/>
            <a:chExt cx="1003955" cy="698500"/>
          </a:xfrm>
        </p:grpSpPr>
        <p:sp>
          <p:nvSpPr>
            <p:cNvPr id="13" name="Freeform 13"/>
            <p:cNvSpPr/>
            <p:nvPr/>
          </p:nvSpPr>
          <p:spPr>
            <a:xfrm>
              <a:off x="4246" y="0"/>
              <a:ext cx="995462" cy="698500"/>
            </a:xfrm>
            <a:custGeom>
              <a:avLst/>
              <a:gdLst/>
              <a:ahLst/>
              <a:cxnLst/>
              <a:rect l="l" t="t" r="r" b="b"/>
              <a:pathLst>
                <a:path w="995462" h="698500">
                  <a:moveTo>
                    <a:pt x="988588" y="368364"/>
                  </a:moveTo>
                  <a:lnTo>
                    <a:pt x="807630" y="679386"/>
                  </a:lnTo>
                  <a:cubicBezTo>
                    <a:pt x="800745" y="691220"/>
                    <a:pt x="788086" y="698500"/>
                    <a:pt x="774395" y="698500"/>
                  </a:cubicBezTo>
                  <a:lnTo>
                    <a:pt x="221068" y="698500"/>
                  </a:lnTo>
                  <a:cubicBezTo>
                    <a:pt x="207377" y="698500"/>
                    <a:pt x="194718" y="691220"/>
                    <a:pt x="187833" y="679386"/>
                  </a:cubicBezTo>
                  <a:lnTo>
                    <a:pt x="6875" y="368364"/>
                  </a:lnTo>
                  <a:cubicBezTo>
                    <a:pt x="0" y="356549"/>
                    <a:pt x="0" y="341951"/>
                    <a:pt x="6875" y="330136"/>
                  </a:cubicBezTo>
                  <a:lnTo>
                    <a:pt x="187833" y="19114"/>
                  </a:lnTo>
                  <a:cubicBezTo>
                    <a:pt x="194718" y="7280"/>
                    <a:pt x="207377" y="0"/>
                    <a:pt x="221068" y="0"/>
                  </a:cubicBezTo>
                  <a:lnTo>
                    <a:pt x="774395" y="0"/>
                  </a:lnTo>
                  <a:cubicBezTo>
                    <a:pt x="788086" y="0"/>
                    <a:pt x="800745" y="7280"/>
                    <a:pt x="807630" y="19114"/>
                  </a:cubicBezTo>
                  <a:lnTo>
                    <a:pt x="988588" y="330136"/>
                  </a:lnTo>
                  <a:cubicBezTo>
                    <a:pt x="995463" y="341951"/>
                    <a:pt x="995463" y="356549"/>
                    <a:pt x="988588" y="368364"/>
                  </a:cubicBezTo>
                  <a:close/>
                </a:path>
              </a:pathLst>
            </a:custGeom>
            <a:blipFill>
              <a:blip r:embed="rId3"/>
              <a:stretch>
                <a:fillRect l="-12588" r="-12588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4750" y="1028700"/>
            <a:ext cx="2729242" cy="1348339"/>
            <a:chOff x="0" y="0"/>
            <a:chExt cx="3638989" cy="1797785"/>
          </a:xfrm>
        </p:grpSpPr>
        <p:sp>
          <p:nvSpPr>
            <p:cNvPr id="15" name="Freeform 15"/>
            <p:cNvSpPr/>
            <p:nvPr/>
          </p:nvSpPr>
          <p:spPr>
            <a:xfrm rot="5400000">
              <a:off x="1334173" y="-117222"/>
              <a:ext cx="970643" cy="1205087"/>
            </a:xfrm>
            <a:custGeom>
              <a:avLst/>
              <a:gdLst/>
              <a:ahLst/>
              <a:cxnLst/>
              <a:rect l="l" t="t" r="r" b="b"/>
              <a:pathLst>
                <a:path w="970643" h="1205087">
                  <a:moveTo>
                    <a:pt x="0" y="0"/>
                  </a:moveTo>
                  <a:lnTo>
                    <a:pt x="970643" y="0"/>
                  </a:lnTo>
                  <a:lnTo>
                    <a:pt x="970643" y="1205087"/>
                  </a:lnTo>
                  <a:lnTo>
                    <a:pt x="0" y="120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80260"/>
              <a:ext cx="3638989" cy="51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500" spc="25">
                  <a:solidFill>
                    <a:srgbClr val="23403D"/>
                  </a:solidFill>
                  <a:latin typeface="TT Norms"/>
                  <a:ea typeface="TT Norms"/>
                  <a:cs typeface="TT Norms"/>
                  <a:sym typeface="TT Norms"/>
                </a:rPr>
                <a:t>ESH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7251" y="6924732"/>
            <a:ext cx="4667250" cy="994202"/>
            <a:chOff x="0" y="0"/>
            <a:chExt cx="1229235" cy="2618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29235" cy="261847"/>
            </a:xfrm>
            <a:custGeom>
              <a:avLst/>
              <a:gdLst/>
              <a:ahLst/>
              <a:cxnLst/>
              <a:rect l="l" t="t" r="r" b="b"/>
              <a:pathLst>
                <a:path w="1229235" h="261847">
                  <a:moveTo>
                    <a:pt x="24882" y="0"/>
                  </a:moveTo>
                  <a:lnTo>
                    <a:pt x="1204353" y="0"/>
                  </a:lnTo>
                  <a:cubicBezTo>
                    <a:pt x="1210952" y="0"/>
                    <a:pt x="1217281" y="2621"/>
                    <a:pt x="1221947" y="7288"/>
                  </a:cubicBezTo>
                  <a:cubicBezTo>
                    <a:pt x="1226613" y="11954"/>
                    <a:pt x="1229235" y="18283"/>
                    <a:pt x="1229235" y="24882"/>
                  </a:cubicBezTo>
                  <a:lnTo>
                    <a:pt x="1229235" y="236966"/>
                  </a:lnTo>
                  <a:cubicBezTo>
                    <a:pt x="1229235" y="243565"/>
                    <a:pt x="1226613" y="249893"/>
                    <a:pt x="1221947" y="254560"/>
                  </a:cubicBezTo>
                  <a:cubicBezTo>
                    <a:pt x="1217281" y="259226"/>
                    <a:pt x="1210952" y="261847"/>
                    <a:pt x="1204353" y="261847"/>
                  </a:cubicBezTo>
                  <a:lnTo>
                    <a:pt x="24882" y="261847"/>
                  </a:lnTo>
                  <a:cubicBezTo>
                    <a:pt x="18283" y="261847"/>
                    <a:pt x="11954" y="259226"/>
                    <a:pt x="7288" y="254560"/>
                  </a:cubicBezTo>
                  <a:cubicBezTo>
                    <a:pt x="2621" y="249893"/>
                    <a:pt x="0" y="243565"/>
                    <a:pt x="0" y="236966"/>
                  </a:cubicBezTo>
                  <a:lnTo>
                    <a:pt x="0" y="24882"/>
                  </a:lnTo>
                  <a:cubicBezTo>
                    <a:pt x="0" y="18283"/>
                    <a:pt x="2621" y="11954"/>
                    <a:pt x="7288" y="7288"/>
                  </a:cubicBezTo>
                  <a:cubicBezTo>
                    <a:pt x="11954" y="2621"/>
                    <a:pt x="18283" y="0"/>
                    <a:pt x="24882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229235" cy="328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 lang="en-US" sz="2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24952" y="36798"/>
              <a:ext cx="762896" cy="674402"/>
            </a:xfrm>
            <a:custGeom>
              <a:avLst/>
              <a:gdLst/>
              <a:ahLst/>
              <a:cxnLst/>
              <a:rect l="l" t="t" r="r" b="b"/>
              <a:pathLst>
                <a:path w="762896" h="674402">
                  <a:moveTo>
                    <a:pt x="412908" y="18257"/>
                  </a:moveTo>
                  <a:lnTo>
                    <a:pt x="756388" y="619347"/>
                  </a:lnTo>
                  <a:cubicBezTo>
                    <a:pt x="762896" y="630736"/>
                    <a:pt x="762849" y="644728"/>
                    <a:pt x="756265" y="656074"/>
                  </a:cubicBezTo>
                  <a:cubicBezTo>
                    <a:pt x="749681" y="667419"/>
                    <a:pt x="737556" y="674402"/>
                    <a:pt x="724438" y="674402"/>
                  </a:cubicBezTo>
                  <a:lnTo>
                    <a:pt x="38458" y="674402"/>
                  </a:lnTo>
                  <a:cubicBezTo>
                    <a:pt x="25340" y="674402"/>
                    <a:pt x="13215" y="667419"/>
                    <a:pt x="6631" y="656074"/>
                  </a:cubicBezTo>
                  <a:cubicBezTo>
                    <a:pt x="47" y="644728"/>
                    <a:pt x="0" y="630736"/>
                    <a:pt x="6508" y="619347"/>
                  </a:cubicBezTo>
                  <a:lnTo>
                    <a:pt x="349988" y="18257"/>
                  </a:lnTo>
                  <a:cubicBezTo>
                    <a:pt x="356439" y="6967"/>
                    <a:pt x="368445" y="0"/>
                    <a:pt x="381448" y="0"/>
                  </a:cubicBezTo>
                  <a:cubicBezTo>
                    <a:pt x="394451" y="0"/>
                    <a:pt x="406457" y="6967"/>
                    <a:pt x="412908" y="18257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7" name="Group 27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28" name="Freeform 28"/>
            <p:cNvSpPr/>
            <p:nvPr/>
          </p:nvSpPr>
          <p:spPr>
            <a:xfrm>
              <a:off x="27265" y="40210"/>
              <a:ext cx="758270" cy="670990"/>
            </a:xfrm>
            <a:custGeom>
              <a:avLst/>
              <a:gdLst/>
              <a:ahLst/>
              <a:cxnLst/>
              <a:rect l="l" t="t" r="r" b="b"/>
              <a:pathLst>
                <a:path w="758270" h="670990">
                  <a:moveTo>
                    <a:pt x="413512" y="19949"/>
                  </a:moveTo>
                  <a:lnTo>
                    <a:pt x="751158" y="610831"/>
                  </a:lnTo>
                  <a:cubicBezTo>
                    <a:pt x="758270" y="623276"/>
                    <a:pt x="758219" y="638565"/>
                    <a:pt x="751024" y="650963"/>
                  </a:cubicBezTo>
                  <a:cubicBezTo>
                    <a:pt x="743830" y="663360"/>
                    <a:pt x="730580" y="670990"/>
                    <a:pt x="716247" y="670990"/>
                  </a:cubicBezTo>
                  <a:lnTo>
                    <a:pt x="42023" y="670990"/>
                  </a:lnTo>
                  <a:cubicBezTo>
                    <a:pt x="27690" y="670990"/>
                    <a:pt x="14440" y="663360"/>
                    <a:pt x="7246" y="650963"/>
                  </a:cubicBezTo>
                  <a:cubicBezTo>
                    <a:pt x="51" y="638565"/>
                    <a:pt x="0" y="623276"/>
                    <a:pt x="7112" y="610831"/>
                  </a:cubicBezTo>
                  <a:lnTo>
                    <a:pt x="344758" y="19949"/>
                  </a:lnTo>
                  <a:cubicBezTo>
                    <a:pt x="351808" y="7613"/>
                    <a:pt x="364927" y="0"/>
                    <a:pt x="379135" y="0"/>
                  </a:cubicBezTo>
                  <a:cubicBezTo>
                    <a:pt x="393343" y="0"/>
                    <a:pt x="406462" y="7613"/>
                    <a:pt x="413512" y="19949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1" name="Freeform 31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2" name="Freeform 32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3" name="TextBox 33"/>
          <p:cNvSpPr txBox="1"/>
          <p:nvPr/>
        </p:nvSpPr>
        <p:spPr>
          <a:xfrm>
            <a:off x="1174750" y="3482965"/>
            <a:ext cx="7072142" cy="300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55"/>
              </a:lnSpc>
            </a:pPr>
            <a:r>
              <a:rPr lang="en-US" sz="7755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DRIVER PROTECTION SYSTEM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4750" y="8782050"/>
            <a:ext cx="4904101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Date: </a:t>
            </a: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Dec 4, 2024</a:t>
            </a:r>
          </a:p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Presenter: </a:t>
            </a:r>
            <a:r>
              <a:rPr lang="en-US" sz="250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Kareem Mansour</a:t>
            </a:r>
          </a:p>
          <a:p>
            <a:pPr algn="l">
              <a:lnSpc>
                <a:spcPts val="3500"/>
              </a:lnSpc>
            </a:pPr>
            <a:endParaRPr lang="en-US" sz="2500" dirty="0">
              <a:solidFill>
                <a:srgbClr val="23403D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1177" y="5237284"/>
            <a:ext cx="19897984" cy="2686228"/>
          </a:xfrm>
          <a:custGeom>
            <a:avLst/>
            <a:gdLst/>
            <a:ahLst/>
            <a:cxnLst/>
            <a:rect l="l" t="t" r="r" b="b"/>
            <a:pathLst>
              <a:path w="19897984" h="2686228">
                <a:moveTo>
                  <a:pt x="0" y="0"/>
                </a:moveTo>
                <a:lnTo>
                  <a:pt x="19897984" y="0"/>
                </a:lnTo>
                <a:lnTo>
                  <a:pt x="19897984" y="2686227"/>
                </a:lnTo>
                <a:lnTo>
                  <a:pt x="0" y="268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835551" y="3254811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1" y="0"/>
                </a:lnTo>
                <a:lnTo>
                  <a:pt x="3476031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5218383" y="2534085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2" y="0"/>
                </a:lnTo>
                <a:lnTo>
                  <a:pt x="3476032" y="3476032"/>
                </a:lnTo>
                <a:lnTo>
                  <a:pt x="0" y="347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9599290" y="2340639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2" y="0"/>
                </a:lnTo>
                <a:lnTo>
                  <a:pt x="3476032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3976418" y="2572034"/>
            <a:ext cx="3476032" cy="3476032"/>
          </a:xfrm>
          <a:custGeom>
            <a:avLst/>
            <a:gdLst/>
            <a:ahLst/>
            <a:cxnLst/>
            <a:rect l="l" t="t" r="r" b="b"/>
            <a:pathLst>
              <a:path w="3476032" h="3476032">
                <a:moveTo>
                  <a:pt x="0" y="0"/>
                </a:moveTo>
                <a:lnTo>
                  <a:pt x="3476031" y="0"/>
                </a:lnTo>
                <a:lnTo>
                  <a:pt x="3476031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7" name="Group 7"/>
          <p:cNvGrpSpPr/>
          <p:nvPr/>
        </p:nvGrpSpPr>
        <p:grpSpPr>
          <a:xfrm>
            <a:off x="1758201" y="4177461"/>
            <a:ext cx="1630730" cy="16307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99147" y="4078654"/>
            <a:ext cx="988811" cy="852849"/>
          </a:xfrm>
          <a:custGeom>
            <a:avLst/>
            <a:gdLst/>
            <a:ahLst/>
            <a:cxnLst/>
            <a:rect l="l" t="t" r="r" b="b"/>
            <a:pathLst>
              <a:path w="988811" h="852849">
                <a:moveTo>
                  <a:pt x="0" y="0"/>
                </a:moveTo>
                <a:lnTo>
                  <a:pt x="988810" y="0"/>
                </a:lnTo>
                <a:lnTo>
                  <a:pt x="988810" y="852850"/>
                </a:lnTo>
                <a:lnTo>
                  <a:pt x="0" y="852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1" name="Group 11"/>
          <p:cNvGrpSpPr/>
          <p:nvPr/>
        </p:nvGrpSpPr>
        <p:grpSpPr>
          <a:xfrm>
            <a:off x="6120904" y="3436606"/>
            <a:ext cx="1670990" cy="16709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01193" y="3243159"/>
            <a:ext cx="1670990" cy="167099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78939" y="3471444"/>
            <a:ext cx="1670990" cy="167099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90245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Freeform 21"/>
          <p:cNvSpPr/>
          <p:nvPr/>
        </p:nvSpPr>
        <p:spPr>
          <a:xfrm>
            <a:off x="6480149" y="3861335"/>
            <a:ext cx="952500" cy="821531"/>
          </a:xfrm>
          <a:custGeom>
            <a:avLst/>
            <a:gdLst/>
            <a:ahLst/>
            <a:cxnLst/>
            <a:rect l="l" t="t" r="r" b="b"/>
            <a:pathLst>
              <a:path w="952500" h="821531">
                <a:moveTo>
                  <a:pt x="0" y="0"/>
                </a:moveTo>
                <a:lnTo>
                  <a:pt x="952500" y="0"/>
                </a:lnTo>
                <a:lnTo>
                  <a:pt x="952500" y="821532"/>
                </a:lnTo>
                <a:lnTo>
                  <a:pt x="0" y="821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2" name="Freeform 22"/>
          <p:cNvSpPr/>
          <p:nvPr/>
        </p:nvSpPr>
        <p:spPr>
          <a:xfrm>
            <a:off x="10875890" y="3623511"/>
            <a:ext cx="921596" cy="910288"/>
          </a:xfrm>
          <a:custGeom>
            <a:avLst/>
            <a:gdLst/>
            <a:ahLst/>
            <a:cxnLst/>
            <a:rect l="l" t="t" r="r" b="b"/>
            <a:pathLst>
              <a:path w="921596" h="910288">
                <a:moveTo>
                  <a:pt x="0" y="0"/>
                </a:moveTo>
                <a:lnTo>
                  <a:pt x="921596" y="0"/>
                </a:lnTo>
                <a:lnTo>
                  <a:pt x="921596" y="910287"/>
                </a:lnTo>
                <a:lnTo>
                  <a:pt x="0" y="9102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712" t="-1797" r="-1641" b="-283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3" name="Freeform 23"/>
          <p:cNvSpPr/>
          <p:nvPr/>
        </p:nvSpPr>
        <p:spPr>
          <a:xfrm>
            <a:off x="2138874" y="4644816"/>
            <a:ext cx="952500" cy="890588"/>
          </a:xfrm>
          <a:custGeom>
            <a:avLst/>
            <a:gdLst/>
            <a:ahLst/>
            <a:cxnLst/>
            <a:rect l="l" t="t" r="r" b="b"/>
            <a:pathLst>
              <a:path w="952500" h="890588">
                <a:moveTo>
                  <a:pt x="0" y="0"/>
                </a:moveTo>
                <a:lnTo>
                  <a:pt x="952500" y="0"/>
                </a:lnTo>
                <a:lnTo>
                  <a:pt x="952500" y="890588"/>
                </a:lnTo>
                <a:lnTo>
                  <a:pt x="0" y="8905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4" name="Group 24"/>
          <p:cNvGrpSpPr/>
          <p:nvPr/>
        </p:nvGrpSpPr>
        <p:grpSpPr>
          <a:xfrm>
            <a:off x="12801522" y="-1114950"/>
            <a:ext cx="7335291" cy="2801892"/>
            <a:chOff x="0" y="0"/>
            <a:chExt cx="930920" cy="355587"/>
          </a:xfrm>
        </p:grpSpPr>
        <p:sp>
          <p:nvSpPr>
            <p:cNvPr id="25" name="Freeform 25"/>
            <p:cNvSpPr/>
            <p:nvPr/>
          </p:nvSpPr>
          <p:spPr>
            <a:xfrm>
              <a:off x="12460" y="0"/>
              <a:ext cx="906000" cy="355587"/>
            </a:xfrm>
            <a:custGeom>
              <a:avLst/>
              <a:gdLst/>
              <a:ahLst/>
              <a:cxnLst/>
              <a:rect l="l" t="t" r="r" b="b"/>
              <a:pathLst>
                <a:path w="906000" h="355587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8" name="Group 28"/>
          <p:cNvGrpSpPr/>
          <p:nvPr/>
        </p:nvGrpSpPr>
        <p:grpSpPr>
          <a:xfrm>
            <a:off x="-2822215" y="-1659968"/>
            <a:ext cx="18379715" cy="3888558"/>
            <a:chOff x="0" y="0"/>
            <a:chExt cx="1673415" cy="354041"/>
          </a:xfrm>
        </p:grpSpPr>
        <p:sp>
          <p:nvSpPr>
            <p:cNvPr id="29" name="Freeform 29"/>
            <p:cNvSpPr/>
            <p:nvPr/>
          </p:nvSpPr>
          <p:spPr>
            <a:xfrm>
              <a:off x="5822" y="0"/>
              <a:ext cx="1661771" cy="354041"/>
            </a:xfrm>
            <a:custGeom>
              <a:avLst/>
              <a:gdLst/>
              <a:ahLst/>
              <a:cxnLst/>
              <a:rect l="l" t="t" r="r" b="b"/>
              <a:pathLst>
                <a:path w="1661771" h="35404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18">
              <a:alphaModFix amt="5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2" name="Freeform 32"/>
          <p:cNvSpPr/>
          <p:nvPr/>
        </p:nvSpPr>
        <p:spPr>
          <a:xfrm>
            <a:off x="13565251" y="-351038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3" name="Freeform 33"/>
          <p:cNvSpPr/>
          <p:nvPr/>
        </p:nvSpPr>
        <p:spPr>
          <a:xfrm>
            <a:off x="-1383500" y="884743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4" name="Freeform 34"/>
          <p:cNvSpPr/>
          <p:nvPr/>
        </p:nvSpPr>
        <p:spPr>
          <a:xfrm rot="-3685790">
            <a:off x="3793046" y="3283411"/>
            <a:ext cx="1298965" cy="1480302"/>
          </a:xfrm>
          <a:custGeom>
            <a:avLst/>
            <a:gdLst/>
            <a:ahLst/>
            <a:cxnLst/>
            <a:rect l="l" t="t" r="r" b="b"/>
            <a:pathLst>
              <a:path w="1298965" h="1480302">
                <a:moveTo>
                  <a:pt x="0" y="0"/>
                </a:moveTo>
                <a:lnTo>
                  <a:pt x="1298965" y="0"/>
                </a:lnTo>
                <a:lnTo>
                  <a:pt x="1298965" y="1480302"/>
                </a:lnTo>
                <a:lnTo>
                  <a:pt x="0" y="1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5" name="Freeform 35"/>
          <p:cNvSpPr/>
          <p:nvPr/>
        </p:nvSpPr>
        <p:spPr>
          <a:xfrm rot="-3685790">
            <a:off x="8494518" y="3027906"/>
            <a:ext cx="1298965" cy="1480302"/>
          </a:xfrm>
          <a:custGeom>
            <a:avLst/>
            <a:gdLst/>
            <a:ahLst/>
            <a:cxnLst/>
            <a:rect l="l" t="t" r="r" b="b"/>
            <a:pathLst>
              <a:path w="1298965" h="1480302">
                <a:moveTo>
                  <a:pt x="0" y="0"/>
                </a:moveTo>
                <a:lnTo>
                  <a:pt x="1298964" y="0"/>
                </a:lnTo>
                <a:lnTo>
                  <a:pt x="1298964" y="1480302"/>
                </a:lnTo>
                <a:lnTo>
                  <a:pt x="0" y="1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6" name="Freeform 36"/>
          <p:cNvSpPr/>
          <p:nvPr/>
        </p:nvSpPr>
        <p:spPr>
          <a:xfrm rot="-3605961">
            <a:off x="12915769" y="3027906"/>
            <a:ext cx="1298965" cy="1480302"/>
          </a:xfrm>
          <a:custGeom>
            <a:avLst/>
            <a:gdLst/>
            <a:ahLst/>
            <a:cxnLst/>
            <a:rect l="l" t="t" r="r" b="b"/>
            <a:pathLst>
              <a:path w="1298965" h="1480302">
                <a:moveTo>
                  <a:pt x="0" y="0"/>
                </a:moveTo>
                <a:lnTo>
                  <a:pt x="1298964" y="0"/>
                </a:lnTo>
                <a:lnTo>
                  <a:pt x="1298964" y="1480302"/>
                </a:lnTo>
                <a:lnTo>
                  <a:pt x="0" y="1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7" name="TextBox 37"/>
          <p:cNvSpPr txBox="1"/>
          <p:nvPr/>
        </p:nvSpPr>
        <p:spPr>
          <a:xfrm>
            <a:off x="1020325" y="7300755"/>
            <a:ext cx="3506444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Insurance companies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0325" y="7904006"/>
            <a:ext cx="3106483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• Reducing insurance costs resulting from accidents.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403158" y="6565658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Individuals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03158" y="7168908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• Reduce accidents resulting from sleep driving or medical emergencies.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783447" y="6126373"/>
            <a:ext cx="3291875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Transport and shipping companies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783447" y="7057867"/>
            <a:ext cx="3106483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• Improving the reputation of transportation companies and automobile companies by adopting advanced security technologies.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161192" y="6683217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Training programs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61192" y="7286468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to familiarize customers with how to use the system.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44600" y="700403"/>
            <a:ext cx="1038860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VALUE PROPOSITION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41983" y="2405815"/>
            <a:ext cx="77696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Save more lives, save more money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6348" y="3549859"/>
            <a:ext cx="16425563" cy="6344374"/>
          </a:xfrm>
          <a:custGeom>
            <a:avLst/>
            <a:gdLst/>
            <a:ahLst/>
            <a:cxnLst/>
            <a:rect l="l" t="t" r="r" b="b"/>
            <a:pathLst>
              <a:path w="16425563" h="6344374">
                <a:moveTo>
                  <a:pt x="0" y="0"/>
                </a:moveTo>
                <a:lnTo>
                  <a:pt x="16425563" y="0"/>
                </a:lnTo>
                <a:lnTo>
                  <a:pt x="16425563" y="6344374"/>
                </a:lnTo>
                <a:lnTo>
                  <a:pt x="0" y="6344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>
            <a:off x="12801522" y="-1114950"/>
            <a:ext cx="7335291" cy="2801892"/>
            <a:chOff x="0" y="0"/>
            <a:chExt cx="930920" cy="355587"/>
          </a:xfrm>
        </p:grpSpPr>
        <p:sp>
          <p:nvSpPr>
            <p:cNvPr id="4" name="Freeform 4"/>
            <p:cNvSpPr/>
            <p:nvPr/>
          </p:nvSpPr>
          <p:spPr>
            <a:xfrm>
              <a:off x="12460" y="0"/>
              <a:ext cx="906000" cy="355587"/>
            </a:xfrm>
            <a:custGeom>
              <a:avLst/>
              <a:gdLst/>
              <a:ahLst/>
              <a:cxnLst/>
              <a:rect l="l" t="t" r="r" b="b"/>
              <a:pathLst>
                <a:path w="906000" h="355587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7" name="Group 7"/>
          <p:cNvGrpSpPr/>
          <p:nvPr/>
        </p:nvGrpSpPr>
        <p:grpSpPr>
          <a:xfrm>
            <a:off x="-2822215" y="-1659968"/>
            <a:ext cx="18379715" cy="3888558"/>
            <a:chOff x="0" y="0"/>
            <a:chExt cx="1673415" cy="354041"/>
          </a:xfrm>
        </p:grpSpPr>
        <p:sp>
          <p:nvSpPr>
            <p:cNvPr id="8" name="Freeform 8"/>
            <p:cNvSpPr/>
            <p:nvPr/>
          </p:nvSpPr>
          <p:spPr>
            <a:xfrm>
              <a:off x="5822" y="0"/>
              <a:ext cx="1661771" cy="354041"/>
            </a:xfrm>
            <a:custGeom>
              <a:avLst/>
              <a:gdLst/>
              <a:ahLst/>
              <a:cxnLst/>
              <a:rect l="l" t="t" r="r" b="b"/>
              <a:pathLst>
                <a:path w="1661771" h="35404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1738071" y="3780665"/>
            <a:ext cx="1670990" cy="1209379"/>
          </a:xfrm>
          <a:custGeom>
            <a:avLst/>
            <a:gdLst/>
            <a:ahLst/>
            <a:cxnLst/>
            <a:rect l="l" t="t" r="r" b="b"/>
            <a:pathLst>
              <a:path w="1670990" h="1209379">
                <a:moveTo>
                  <a:pt x="0" y="0"/>
                </a:moveTo>
                <a:lnTo>
                  <a:pt x="1670990" y="0"/>
                </a:lnTo>
                <a:lnTo>
                  <a:pt x="1670990" y="1209379"/>
                </a:lnTo>
                <a:lnTo>
                  <a:pt x="0" y="1209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2" name="Group 12"/>
          <p:cNvGrpSpPr/>
          <p:nvPr/>
        </p:nvGrpSpPr>
        <p:grpSpPr>
          <a:xfrm>
            <a:off x="1738071" y="2945170"/>
            <a:ext cx="1670990" cy="167099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079161" y="3354240"/>
            <a:ext cx="988811" cy="852849"/>
          </a:xfrm>
          <a:custGeom>
            <a:avLst/>
            <a:gdLst/>
            <a:ahLst/>
            <a:cxnLst/>
            <a:rect l="l" t="t" r="r" b="b"/>
            <a:pathLst>
              <a:path w="988811" h="852849">
                <a:moveTo>
                  <a:pt x="0" y="0"/>
                </a:moveTo>
                <a:lnTo>
                  <a:pt x="988811" y="0"/>
                </a:lnTo>
                <a:lnTo>
                  <a:pt x="988811" y="852849"/>
                </a:lnTo>
                <a:lnTo>
                  <a:pt x="0" y="852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6007962" y="4385354"/>
            <a:ext cx="1670990" cy="1209379"/>
          </a:xfrm>
          <a:custGeom>
            <a:avLst/>
            <a:gdLst/>
            <a:ahLst/>
            <a:cxnLst/>
            <a:rect l="l" t="t" r="r" b="b"/>
            <a:pathLst>
              <a:path w="1670990" h="1209379">
                <a:moveTo>
                  <a:pt x="0" y="0"/>
                </a:moveTo>
                <a:lnTo>
                  <a:pt x="1670990" y="0"/>
                </a:lnTo>
                <a:lnTo>
                  <a:pt x="1670990" y="1209379"/>
                </a:lnTo>
                <a:lnTo>
                  <a:pt x="0" y="1209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7" name="Group 17"/>
          <p:cNvGrpSpPr/>
          <p:nvPr/>
        </p:nvGrpSpPr>
        <p:grpSpPr>
          <a:xfrm>
            <a:off x="6007962" y="3549859"/>
            <a:ext cx="1670990" cy="167099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618942" y="3652225"/>
            <a:ext cx="1670990" cy="1209379"/>
          </a:xfrm>
          <a:custGeom>
            <a:avLst/>
            <a:gdLst/>
            <a:ahLst/>
            <a:cxnLst/>
            <a:rect l="l" t="t" r="r" b="b"/>
            <a:pathLst>
              <a:path w="1670990" h="1209379">
                <a:moveTo>
                  <a:pt x="0" y="0"/>
                </a:moveTo>
                <a:lnTo>
                  <a:pt x="1670990" y="0"/>
                </a:lnTo>
                <a:lnTo>
                  <a:pt x="1670990" y="1209379"/>
                </a:lnTo>
                <a:lnTo>
                  <a:pt x="0" y="1209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1" name="Group 21"/>
          <p:cNvGrpSpPr/>
          <p:nvPr/>
        </p:nvGrpSpPr>
        <p:grpSpPr>
          <a:xfrm>
            <a:off x="10618942" y="2816730"/>
            <a:ext cx="1670990" cy="167099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4614032" y="2699725"/>
            <a:ext cx="1670990" cy="1209379"/>
          </a:xfrm>
          <a:custGeom>
            <a:avLst/>
            <a:gdLst/>
            <a:ahLst/>
            <a:cxnLst/>
            <a:rect l="l" t="t" r="r" b="b"/>
            <a:pathLst>
              <a:path w="1670990" h="1209379">
                <a:moveTo>
                  <a:pt x="0" y="0"/>
                </a:moveTo>
                <a:lnTo>
                  <a:pt x="1670989" y="0"/>
                </a:lnTo>
                <a:lnTo>
                  <a:pt x="1670989" y="1209379"/>
                </a:lnTo>
                <a:lnTo>
                  <a:pt x="0" y="1209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5" name="Group 25"/>
          <p:cNvGrpSpPr/>
          <p:nvPr/>
        </p:nvGrpSpPr>
        <p:grpSpPr>
          <a:xfrm>
            <a:off x="14614032" y="1864230"/>
            <a:ext cx="1670990" cy="167099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6367207" y="3974589"/>
            <a:ext cx="952500" cy="821531"/>
          </a:xfrm>
          <a:custGeom>
            <a:avLst/>
            <a:gdLst/>
            <a:ahLst/>
            <a:cxnLst/>
            <a:rect l="l" t="t" r="r" b="b"/>
            <a:pathLst>
              <a:path w="952500" h="821531">
                <a:moveTo>
                  <a:pt x="0" y="0"/>
                </a:moveTo>
                <a:lnTo>
                  <a:pt x="952500" y="0"/>
                </a:lnTo>
                <a:lnTo>
                  <a:pt x="952500" y="821531"/>
                </a:lnTo>
                <a:lnTo>
                  <a:pt x="0" y="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9" name="Freeform 29"/>
          <p:cNvSpPr/>
          <p:nvPr/>
        </p:nvSpPr>
        <p:spPr>
          <a:xfrm>
            <a:off x="10993639" y="3197081"/>
            <a:ext cx="921596" cy="910288"/>
          </a:xfrm>
          <a:custGeom>
            <a:avLst/>
            <a:gdLst/>
            <a:ahLst/>
            <a:cxnLst/>
            <a:rect l="l" t="t" r="r" b="b"/>
            <a:pathLst>
              <a:path w="921596" h="910288">
                <a:moveTo>
                  <a:pt x="0" y="0"/>
                </a:moveTo>
                <a:lnTo>
                  <a:pt x="921595" y="0"/>
                </a:lnTo>
                <a:lnTo>
                  <a:pt x="921595" y="910288"/>
                </a:lnTo>
                <a:lnTo>
                  <a:pt x="0" y="910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712" t="-1797" r="-1641" b="-283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0" name="Freeform 30"/>
          <p:cNvSpPr/>
          <p:nvPr/>
        </p:nvSpPr>
        <p:spPr>
          <a:xfrm>
            <a:off x="14973276" y="2254432"/>
            <a:ext cx="952500" cy="890587"/>
          </a:xfrm>
          <a:custGeom>
            <a:avLst/>
            <a:gdLst/>
            <a:ahLst/>
            <a:cxnLst/>
            <a:rect l="l" t="t" r="r" b="b"/>
            <a:pathLst>
              <a:path w="952500" h="890587">
                <a:moveTo>
                  <a:pt x="0" y="0"/>
                </a:moveTo>
                <a:lnTo>
                  <a:pt x="952500" y="0"/>
                </a:lnTo>
                <a:lnTo>
                  <a:pt x="952500" y="890587"/>
                </a:lnTo>
                <a:lnTo>
                  <a:pt x="0" y="8905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1" name="Freeform 31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290245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2" name="Freeform 32"/>
          <p:cNvSpPr/>
          <p:nvPr/>
        </p:nvSpPr>
        <p:spPr>
          <a:xfrm>
            <a:off x="13565251" y="-351038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3" name="Freeform 33"/>
          <p:cNvSpPr/>
          <p:nvPr/>
        </p:nvSpPr>
        <p:spPr>
          <a:xfrm rot="1069860">
            <a:off x="4014380" y="3545451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4" name="Freeform 34"/>
          <p:cNvSpPr/>
          <p:nvPr/>
        </p:nvSpPr>
        <p:spPr>
          <a:xfrm rot="-749604">
            <a:off x="8454815" y="3545451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35" name="Freeform 35"/>
          <p:cNvSpPr/>
          <p:nvPr/>
        </p:nvSpPr>
        <p:spPr>
          <a:xfrm rot="-749604">
            <a:off x="12757850" y="2700775"/>
            <a:ext cx="1388263" cy="888489"/>
          </a:xfrm>
          <a:custGeom>
            <a:avLst/>
            <a:gdLst/>
            <a:ahLst/>
            <a:cxnLst/>
            <a:rect l="l" t="t" r="r" b="b"/>
            <a:pathLst>
              <a:path w="1388263" h="888489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EG"/>
          </a:p>
        </p:txBody>
      </p:sp>
      <p:sp>
        <p:nvSpPr>
          <p:cNvPr id="36" name="TextBox 36"/>
          <p:cNvSpPr txBox="1"/>
          <p:nvPr/>
        </p:nvSpPr>
        <p:spPr>
          <a:xfrm>
            <a:off x="1244600" y="700403"/>
            <a:ext cx="1038860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REVENUE STREAMS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0325" y="5318890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Sell ​​the product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0325" y="5922140"/>
            <a:ext cx="3106483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Sell ​​the system as a standalone product.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223192" y="7600950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Selling Data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23192" y="8204201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• Selling data anonymously to insurance companies for risk analysis.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73412" y="7073257"/>
            <a:ext cx="3352367" cy="37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247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services to companies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996354" y="7546152"/>
            <a:ext cx="310648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Providing customized services to transportation companies.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405643" y="5936427"/>
            <a:ext cx="310648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services by us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05643" y="6539678"/>
            <a:ext cx="3106483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There are more security factors that we can offer in the company for more money.</a:t>
            </a:r>
          </a:p>
        </p:txBody>
      </p:sp>
      <p:sp>
        <p:nvSpPr>
          <p:cNvPr id="45" name="Freeform 45"/>
          <p:cNvSpPr/>
          <p:nvPr/>
        </p:nvSpPr>
        <p:spPr>
          <a:xfrm>
            <a:off x="17512126" y="925830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620255" y="-103685"/>
            <a:ext cx="10399005" cy="10281761"/>
            <a:chOff x="0" y="0"/>
            <a:chExt cx="406400" cy="401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401818"/>
            </a:xfrm>
            <a:custGeom>
              <a:avLst/>
              <a:gdLst/>
              <a:ahLst/>
              <a:cxnLst/>
              <a:rect l="l" t="t" r="r" b="b"/>
              <a:pathLst>
                <a:path w="406400" h="401818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0492175" y="6448902"/>
            <a:ext cx="15839091" cy="8353315"/>
            <a:chOff x="0" y="0"/>
            <a:chExt cx="1324457" cy="698500"/>
          </a:xfrm>
        </p:grpSpPr>
        <p:sp>
          <p:nvSpPr>
            <p:cNvPr id="6" name="Freeform 6"/>
            <p:cNvSpPr/>
            <p:nvPr/>
          </p:nvSpPr>
          <p:spPr>
            <a:xfrm>
              <a:off x="1408" y="0"/>
              <a:ext cx="1321641" cy="698500"/>
            </a:xfrm>
            <a:custGeom>
              <a:avLst/>
              <a:gdLst/>
              <a:ahLst/>
              <a:cxnLst/>
              <a:rect l="l" t="t" r="r" b="b"/>
              <a:pathLst>
                <a:path w="1321641" h="698500">
                  <a:moveTo>
                    <a:pt x="1319362" y="355587"/>
                  </a:moveTo>
                  <a:lnTo>
                    <a:pt x="1123536" y="692163"/>
                  </a:lnTo>
                  <a:cubicBezTo>
                    <a:pt x="1121253" y="696086"/>
                    <a:pt x="1117056" y="698500"/>
                    <a:pt x="1112517" y="698500"/>
                  </a:cubicBezTo>
                  <a:lnTo>
                    <a:pt x="209124" y="698500"/>
                  </a:lnTo>
                  <a:cubicBezTo>
                    <a:pt x="204585" y="698500"/>
                    <a:pt x="200388" y="696086"/>
                    <a:pt x="198105" y="692163"/>
                  </a:cubicBezTo>
                  <a:lnTo>
                    <a:pt x="2279" y="355587"/>
                  </a:lnTo>
                  <a:cubicBezTo>
                    <a:pt x="0" y="351670"/>
                    <a:pt x="0" y="346830"/>
                    <a:pt x="2279" y="342913"/>
                  </a:cubicBezTo>
                  <a:lnTo>
                    <a:pt x="198105" y="6337"/>
                  </a:lnTo>
                  <a:cubicBezTo>
                    <a:pt x="200388" y="2414"/>
                    <a:pt x="204585" y="0"/>
                    <a:pt x="209124" y="0"/>
                  </a:cubicBezTo>
                  <a:lnTo>
                    <a:pt x="1112517" y="0"/>
                  </a:lnTo>
                  <a:cubicBezTo>
                    <a:pt x="1117056" y="0"/>
                    <a:pt x="1121253" y="2414"/>
                    <a:pt x="1123536" y="6337"/>
                  </a:cubicBezTo>
                  <a:lnTo>
                    <a:pt x="1319362" y="342913"/>
                  </a:lnTo>
                  <a:cubicBezTo>
                    <a:pt x="1321641" y="346830"/>
                    <a:pt x="1321641" y="351670"/>
                    <a:pt x="1319362" y="355587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965726" y="1048903"/>
            <a:ext cx="9721007" cy="8882570"/>
          </a:xfrm>
          <a:custGeom>
            <a:avLst/>
            <a:gdLst/>
            <a:ahLst/>
            <a:cxnLst/>
            <a:rect l="l" t="t" r="r" b="b"/>
            <a:pathLst>
              <a:path w="9721007" h="8882570">
                <a:moveTo>
                  <a:pt x="0" y="0"/>
                </a:moveTo>
                <a:lnTo>
                  <a:pt x="9721007" y="0"/>
                </a:lnTo>
                <a:lnTo>
                  <a:pt x="9721007" y="8882570"/>
                </a:lnTo>
                <a:lnTo>
                  <a:pt x="0" y="888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-4456247" y="-589423"/>
            <a:ext cx="11838246" cy="9805715"/>
            <a:chOff x="0" y="0"/>
            <a:chExt cx="485107" cy="401818"/>
          </a:xfrm>
        </p:grpSpPr>
        <p:sp>
          <p:nvSpPr>
            <p:cNvPr id="10" name="Freeform 10"/>
            <p:cNvSpPr/>
            <p:nvPr/>
          </p:nvSpPr>
          <p:spPr>
            <a:xfrm>
              <a:off x="11604" y="0"/>
              <a:ext cx="461898" cy="401818"/>
            </a:xfrm>
            <a:custGeom>
              <a:avLst/>
              <a:gdLst/>
              <a:ahLst/>
              <a:cxnLst/>
              <a:rect l="l" t="t" r="r" b="b"/>
              <a:pathLst>
                <a:path w="461898" h="401818">
                  <a:moveTo>
                    <a:pt x="224295" y="0"/>
                  </a:moveTo>
                  <a:lnTo>
                    <a:pt x="440804" y="0"/>
                  </a:lnTo>
                  <a:cubicBezTo>
                    <a:pt x="447789" y="0"/>
                    <a:pt x="454273" y="3625"/>
                    <a:pt x="457932" y="9575"/>
                  </a:cubicBezTo>
                  <a:cubicBezTo>
                    <a:pt x="461590" y="15525"/>
                    <a:pt x="461899" y="22947"/>
                    <a:pt x="458747" y="29180"/>
                  </a:cubicBezTo>
                  <a:lnTo>
                    <a:pt x="285059" y="372638"/>
                  </a:lnTo>
                  <a:cubicBezTo>
                    <a:pt x="276009" y="390535"/>
                    <a:pt x="257659" y="401818"/>
                    <a:pt x="237604" y="401818"/>
                  </a:cubicBezTo>
                  <a:lnTo>
                    <a:pt x="21095" y="401818"/>
                  </a:lnTo>
                  <a:cubicBezTo>
                    <a:pt x="14110" y="401818"/>
                    <a:pt x="7626" y="398193"/>
                    <a:pt x="3967" y="392243"/>
                  </a:cubicBezTo>
                  <a:cubicBezTo>
                    <a:pt x="309" y="386293"/>
                    <a:pt x="0" y="378871"/>
                    <a:pt x="3152" y="372638"/>
                  </a:cubicBezTo>
                  <a:lnTo>
                    <a:pt x="176840" y="29180"/>
                  </a:lnTo>
                  <a:cubicBezTo>
                    <a:pt x="185890" y="11283"/>
                    <a:pt x="204240" y="0"/>
                    <a:pt x="22429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4965726" y="-598965"/>
            <a:ext cx="11977611" cy="9544221"/>
            <a:chOff x="0" y="0"/>
            <a:chExt cx="504050" cy="401646"/>
          </a:xfrm>
        </p:grpSpPr>
        <p:sp>
          <p:nvSpPr>
            <p:cNvPr id="13" name="Freeform 13"/>
            <p:cNvSpPr/>
            <p:nvPr/>
          </p:nvSpPr>
          <p:spPr>
            <a:xfrm>
              <a:off x="11473" y="0"/>
              <a:ext cx="481103" cy="401646"/>
            </a:xfrm>
            <a:custGeom>
              <a:avLst/>
              <a:gdLst/>
              <a:ahLst/>
              <a:cxnLst/>
              <a:rect l="l" t="t" r="r" b="b"/>
              <a:pathLst>
                <a:path w="481103" h="401646">
                  <a:moveTo>
                    <a:pt x="224045" y="0"/>
                  </a:moveTo>
                  <a:lnTo>
                    <a:pt x="460258" y="0"/>
                  </a:lnTo>
                  <a:cubicBezTo>
                    <a:pt x="467161" y="0"/>
                    <a:pt x="473569" y="3583"/>
                    <a:pt x="477184" y="9463"/>
                  </a:cubicBezTo>
                  <a:cubicBezTo>
                    <a:pt x="480799" y="15343"/>
                    <a:pt x="481103" y="22678"/>
                    <a:pt x="477987" y="28838"/>
                  </a:cubicBezTo>
                  <a:lnTo>
                    <a:pt x="303966" y="372808"/>
                  </a:lnTo>
                  <a:cubicBezTo>
                    <a:pt x="295018" y="390496"/>
                    <a:pt x="276881" y="401646"/>
                    <a:pt x="257058" y="401646"/>
                  </a:cubicBezTo>
                  <a:lnTo>
                    <a:pt x="20845" y="401646"/>
                  </a:lnTo>
                  <a:cubicBezTo>
                    <a:pt x="13943" y="401646"/>
                    <a:pt x="7535" y="398063"/>
                    <a:pt x="3920" y="392183"/>
                  </a:cubicBezTo>
                  <a:cubicBezTo>
                    <a:pt x="304" y="386303"/>
                    <a:pt x="0" y="378968"/>
                    <a:pt x="3117" y="372808"/>
                  </a:cubicBezTo>
                  <a:lnTo>
                    <a:pt x="177137" y="28838"/>
                  </a:lnTo>
                  <a:cubicBezTo>
                    <a:pt x="186086" y="11150"/>
                    <a:pt x="204223" y="0"/>
                    <a:pt x="224045" y="0"/>
                  </a:cubicBezTo>
                  <a:close/>
                </a:path>
              </a:pathLst>
            </a:custGeom>
            <a:blipFill>
              <a:blip r:embed="rId3"/>
              <a:stretch>
                <a:fillRect l="-2598" r="-46379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-1016880" y="9651350"/>
            <a:ext cx="4035505" cy="818745"/>
            <a:chOff x="0" y="0"/>
            <a:chExt cx="5380674" cy="1091660"/>
          </a:xfrm>
        </p:grpSpPr>
        <p:sp>
          <p:nvSpPr>
            <p:cNvPr id="15" name="Freeform 15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-2082884" y="-1416578"/>
            <a:ext cx="4307273" cy="3015761"/>
            <a:chOff x="0" y="0"/>
            <a:chExt cx="505660" cy="354041"/>
          </a:xfrm>
        </p:grpSpPr>
        <p:sp>
          <p:nvSpPr>
            <p:cNvPr id="18" name="Freeform 18"/>
            <p:cNvSpPr/>
            <p:nvPr/>
          </p:nvSpPr>
          <p:spPr>
            <a:xfrm>
              <a:off x="24845" y="0"/>
              <a:ext cx="455970" cy="354041"/>
            </a:xfrm>
            <a:custGeom>
              <a:avLst/>
              <a:gdLst/>
              <a:ahLst/>
              <a:cxnLst/>
              <a:rect l="l" t="t" r="r" b="b"/>
              <a:pathLst>
                <a:path w="455970" h="354041">
                  <a:moveTo>
                    <a:pt x="241264" y="0"/>
                  </a:moveTo>
                  <a:lnTo>
                    <a:pt x="417906" y="0"/>
                  </a:lnTo>
                  <a:cubicBezTo>
                    <a:pt x="430904" y="0"/>
                    <a:pt x="442917" y="6926"/>
                    <a:pt x="449431" y="18174"/>
                  </a:cubicBezTo>
                  <a:cubicBezTo>
                    <a:pt x="455944" y="29422"/>
                    <a:pt x="455970" y="43288"/>
                    <a:pt x="449500" y="54561"/>
                  </a:cubicBezTo>
                  <a:lnTo>
                    <a:pt x="308931" y="299480"/>
                  </a:lnTo>
                  <a:cubicBezTo>
                    <a:pt x="289560" y="333229"/>
                    <a:pt x="253619" y="354041"/>
                    <a:pt x="214706" y="354041"/>
                  </a:cubicBezTo>
                  <a:lnTo>
                    <a:pt x="38064" y="354041"/>
                  </a:lnTo>
                  <a:cubicBezTo>
                    <a:pt x="25066" y="354041"/>
                    <a:pt x="13053" y="347115"/>
                    <a:pt x="6540" y="335867"/>
                  </a:cubicBezTo>
                  <a:cubicBezTo>
                    <a:pt x="27" y="324619"/>
                    <a:pt x="0" y="310753"/>
                    <a:pt x="6470" y="299480"/>
                  </a:cubicBezTo>
                  <a:lnTo>
                    <a:pt x="147040" y="54561"/>
                  </a:lnTo>
                  <a:cubicBezTo>
                    <a:pt x="166410" y="20812"/>
                    <a:pt x="202351" y="0"/>
                    <a:pt x="241264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10800000">
            <a:off x="-378756" y="-275047"/>
            <a:ext cx="1118845" cy="911859"/>
          </a:xfrm>
          <a:custGeom>
            <a:avLst/>
            <a:gdLst/>
            <a:ahLst/>
            <a:cxnLst/>
            <a:rect l="l" t="t" r="r" b="b"/>
            <a:pathLst>
              <a:path w="1118845" h="911859">
                <a:moveTo>
                  <a:pt x="0" y="0"/>
                </a:moveTo>
                <a:lnTo>
                  <a:pt x="1118845" y="0"/>
                </a:lnTo>
                <a:lnTo>
                  <a:pt x="1118845" y="911859"/>
                </a:lnTo>
                <a:lnTo>
                  <a:pt x="0" y="911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Freeform 21"/>
          <p:cNvSpPr/>
          <p:nvPr/>
        </p:nvSpPr>
        <p:spPr>
          <a:xfrm>
            <a:off x="14051209" y="10009713"/>
            <a:ext cx="7315200" cy="707451"/>
          </a:xfrm>
          <a:custGeom>
            <a:avLst/>
            <a:gdLst/>
            <a:ahLst/>
            <a:cxnLst/>
            <a:rect l="l" t="t" r="r" b="b"/>
            <a:pathLst>
              <a:path w="7315200" h="707451">
                <a:moveTo>
                  <a:pt x="0" y="0"/>
                </a:moveTo>
                <a:lnTo>
                  <a:pt x="7315200" y="0"/>
                </a:lnTo>
                <a:lnTo>
                  <a:pt x="7315200" y="707451"/>
                </a:lnTo>
                <a:lnTo>
                  <a:pt x="0" y="7074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19596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22" name="Group 22"/>
          <p:cNvGrpSpPr/>
          <p:nvPr/>
        </p:nvGrpSpPr>
        <p:grpSpPr>
          <a:xfrm>
            <a:off x="16436483" y="-2840784"/>
            <a:ext cx="5114374" cy="439516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6809791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6" name="TextBox 26"/>
          <p:cNvSpPr txBox="1"/>
          <p:nvPr/>
        </p:nvSpPr>
        <p:spPr>
          <a:xfrm>
            <a:off x="7156410" y="2715844"/>
            <a:ext cx="11280399" cy="491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37"/>
              </a:lnSpc>
            </a:pPr>
            <a:r>
              <a:rPr lang="en-US" sz="1124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ANY QUESTIONS ?</a:t>
            </a:r>
          </a:p>
          <a:p>
            <a:pPr algn="l">
              <a:lnSpc>
                <a:spcPts val="12937"/>
              </a:lnSpc>
            </a:pPr>
            <a:endParaRPr lang="en-US" sz="11249" b="1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27" name="Freeform 27"/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8" name="Freeform 28"/>
          <p:cNvSpPr/>
          <p:nvPr/>
        </p:nvSpPr>
        <p:spPr>
          <a:xfrm>
            <a:off x="10193891" y="-3622115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9" name="TextBox 29"/>
          <p:cNvSpPr txBox="1"/>
          <p:nvPr/>
        </p:nvSpPr>
        <p:spPr>
          <a:xfrm>
            <a:off x="7381998" y="6376619"/>
            <a:ext cx="8591967" cy="88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5164" b="1">
                <a:solidFill>
                  <a:srgbClr val="23403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Ready to answer 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970862" y="1372263"/>
            <a:ext cx="21147006" cy="7269283"/>
          </a:xfrm>
          <a:custGeom>
            <a:avLst/>
            <a:gdLst/>
            <a:ahLst/>
            <a:cxnLst/>
            <a:rect l="l" t="t" r="r" b="b"/>
            <a:pathLst>
              <a:path w="21147006" h="7269283">
                <a:moveTo>
                  <a:pt x="21147007" y="0"/>
                </a:moveTo>
                <a:lnTo>
                  <a:pt x="0" y="0"/>
                </a:lnTo>
                <a:lnTo>
                  <a:pt x="0" y="7269283"/>
                </a:lnTo>
                <a:lnTo>
                  <a:pt x="21147007" y="7269283"/>
                </a:lnTo>
                <a:lnTo>
                  <a:pt x="21147007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>
            <a:off x="13620750" y="-1533177"/>
            <a:ext cx="5555395" cy="2218077"/>
            <a:chOff x="0" y="0"/>
            <a:chExt cx="890604" cy="355587"/>
          </a:xfrm>
        </p:grpSpPr>
        <p:sp>
          <p:nvSpPr>
            <p:cNvPr id="4" name="Freeform 4"/>
            <p:cNvSpPr/>
            <p:nvPr/>
          </p:nvSpPr>
          <p:spPr>
            <a:xfrm>
              <a:off x="10968" y="0"/>
              <a:ext cx="868668" cy="355587"/>
            </a:xfrm>
            <a:custGeom>
              <a:avLst/>
              <a:gdLst/>
              <a:ahLst/>
              <a:cxnLst/>
              <a:rect l="l" t="t" r="r" b="b"/>
              <a:pathLst>
                <a:path w="868668" h="355587">
                  <a:moveTo>
                    <a:pt x="648564" y="0"/>
                  </a:moveTo>
                  <a:lnTo>
                    <a:pt x="16904" y="0"/>
                  </a:lnTo>
                  <a:cubicBezTo>
                    <a:pt x="11138" y="0"/>
                    <a:pt x="5808" y="3069"/>
                    <a:pt x="2914" y="8056"/>
                  </a:cubicBezTo>
                  <a:cubicBezTo>
                    <a:pt x="20" y="13043"/>
                    <a:pt x="0" y="19193"/>
                    <a:pt x="2861" y="24199"/>
                  </a:cubicBezTo>
                  <a:lnTo>
                    <a:pt x="178403" y="331388"/>
                  </a:lnTo>
                  <a:cubicBezTo>
                    <a:pt x="186955" y="346352"/>
                    <a:pt x="202869" y="355587"/>
                    <a:pt x="220104" y="355587"/>
                  </a:cubicBezTo>
                  <a:lnTo>
                    <a:pt x="851764" y="355587"/>
                  </a:lnTo>
                  <a:cubicBezTo>
                    <a:pt x="857530" y="355587"/>
                    <a:pt x="862860" y="352518"/>
                    <a:pt x="865754" y="347531"/>
                  </a:cubicBezTo>
                  <a:cubicBezTo>
                    <a:pt x="868647" y="342544"/>
                    <a:pt x="868668" y="336394"/>
                    <a:pt x="865807" y="331388"/>
                  </a:cubicBezTo>
                  <a:lnTo>
                    <a:pt x="690265" y="24199"/>
                  </a:lnTo>
                  <a:cubicBezTo>
                    <a:pt x="681713" y="9235"/>
                    <a:pt x="665799" y="0"/>
                    <a:pt x="648564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687404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203448">
            <a:off x="16559554" y="-485845"/>
            <a:ext cx="1860169" cy="1904610"/>
          </a:xfrm>
          <a:custGeom>
            <a:avLst/>
            <a:gdLst/>
            <a:ahLst/>
            <a:cxnLst/>
            <a:rect l="l" t="t" r="r" b="b"/>
            <a:pathLst>
              <a:path w="1860169" h="1904610">
                <a:moveTo>
                  <a:pt x="0" y="0"/>
                </a:moveTo>
                <a:lnTo>
                  <a:pt x="1860168" y="0"/>
                </a:lnTo>
                <a:lnTo>
                  <a:pt x="1860168" y="1904609"/>
                </a:lnTo>
                <a:lnTo>
                  <a:pt x="0" y="1904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860304" y="3673556"/>
            <a:ext cx="2891134" cy="2891134"/>
          </a:xfrm>
          <a:custGeom>
            <a:avLst/>
            <a:gdLst/>
            <a:ahLst/>
            <a:cxnLst/>
            <a:rect l="l" t="t" r="r" b="b"/>
            <a:pathLst>
              <a:path w="2891134" h="2891134">
                <a:moveTo>
                  <a:pt x="0" y="0"/>
                </a:moveTo>
                <a:lnTo>
                  <a:pt x="2891134" y="0"/>
                </a:lnTo>
                <a:lnTo>
                  <a:pt x="2891134" y="2891134"/>
                </a:lnTo>
                <a:lnTo>
                  <a:pt x="0" y="28911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0" name="Group 10"/>
          <p:cNvGrpSpPr/>
          <p:nvPr/>
        </p:nvGrpSpPr>
        <p:grpSpPr>
          <a:xfrm>
            <a:off x="1860304" y="3117960"/>
            <a:ext cx="3731261" cy="373126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48708" y="3117960"/>
            <a:ext cx="3751504" cy="375150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50759" y="3318537"/>
            <a:ext cx="3340184" cy="334018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32724" t="-49213" r="-37163" b="-3671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49285" y="3318537"/>
            <a:ext cx="3340184" cy="334018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37367" t="-5006" r="-29510" b="-75777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164291" y="7378173"/>
            <a:ext cx="301411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700" b="1" spc="54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Mohamed Gamal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857512" y="3178921"/>
            <a:ext cx="3731261" cy="373126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57537" y="3383513"/>
            <a:ext cx="3336170" cy="333617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t="-4429" b="-26992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27" name="Freeform 27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0" name="Freeform 30"/>
          <p:cNvSpPr/>
          <p:nvPr/>
        </p:nvSpPr>
        <p:spPr>
          <a:xfrm>
            <a:off x="8186161" y="-371954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1" name="TextBox 31"/>
          <p:cNvSpPr txBox="1"/>
          <p:nvPr/>
        </p:nvSpPr>
        <p:spPr>
          <a:xfrm>
            <a:off x="2691960" y="1498710"/>
            <a:ext cx="120650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OUR TEAM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71605" y="7818228"/>
            <a:ext cx="2890640" cy="33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i="1" spc="36" dirty="0">
                <a:solidFill>
                  <a:srgbClr val="1D7363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Mechatronics Engineer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77822" y="7787748"/>
            <a:ext cx="2890640" cy="33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i="1" spc="36" dirty="0">
                <a:solidFill>
                  <a:srgbClr val="1D7363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Mechatronics Engineer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71605" y="7347693"/>
            <a:ext cx="2891628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700" b="1" spc="54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Kareem Mansour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84872" y="7378173"/>
            <a:ext cx="3108834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700" b="1" spc="54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Youssef Mohamed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75038" y="8213725"/>
            <a:ext cx="3084762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11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Developer and Responsible for working with AI models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78646" y="8213725"/>
            <a:ext cx="2891628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11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Responsible for statistics, research and customer relations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74057" y="7787748"/>
            <a:ext cx="2890640" cy="33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i="1" spc="36" dirty="0">
                <a:solidFill>
                  <a:srgbClr val="1D7363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Mechatronics Engineer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312291" y="8213725"/>
            <a:ext cx="2891628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11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Mechanical Designer and Product Design Officer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2281" y="-3234257"/>
            <a:ext cx="11945087" cy="12492557"/>
            <a:chOff x="0" y="0"/>
            <a:chExt cx="759608" cy="794422"/>
          </a:xfrm>
        </p:grpSpPr>
        <p:sp>
          <p:nvSpPr>
            <p:cNvPr id="3" name="Freeform 3"/>
            <p:cNvSpPr/>
            <p:nvPr/>
          </p:nvSpPr>
          <p:spPr>
            <a:xfrm>
              <a:off x="3294" y="0"/>
              <a:ext cx="753019" cy="794422"/>
            </a:xfrm>
            <a:custGeom>
              <a:avLst/>
              <a:gdLst/>
              <a:ahLst/>
              <a:cxnLst/>
              <a:rect l="l" t="t" r="r" b="b"/>
              <a:pathLst>
                <a:path w="753019" h="794422">
                  <a:moveTo>
                    <a:pt x="747458" y="414521"/>
                  </a:moveTo>
                  <a:lnTo>
                    <a:pt x="561969" y="777112"/>
                  </a:lnTo>
                  <a:cubicBezTo>
                    <a:pt x="556534" y="787737"/>
                    <a:pt x="545605" y="794422"/>
                    <a:pt x="533670" y="794422"/>
                  </a:cubicBezTo>
                  <a:lnTo>
                    <a:pt x="219350" y="794422"/>
                  </a:lnTo>
                  <a:cubicBezTo>
                    <a:pt x="207415" y="794422"/>
                    <a:pt x="196486" y="787737"/>
                    <a:pt x="191051" y="777112"/>
                  </a:cubicBezTo>
                  <a:lnTo>
                    <a:pt x="5561" y="414521"/>
                  </a:lnTo>
                  <a:cubicBezTo>
                    <a:pt x="0" y="403651"/>
                    <a:pt x="0" y="390771"/>
                    <a:pt x="5561" y="379901"/>
                  </a:cubicBezTo>
                  <a:lnTo>
                    <a:pt x="191051" y="17310"/>
                  </a:lnTo>
                  <a:cubicBezTo>
                    <a:pt x="196486" y="6685"/>
                    <a:pt x="207415" y="0"/>
                    <a:pt x="219350" y="0"/>
                  </a:cubicBezTo>
                  <a:lnTo>
                    <a:pt x="533670" y="0"/>
                  </a:lnTo>
                  <a:cubicBezTo>
                    <a:pt x="545605" y="0"/>
                    <a:pt x="556534" y="6685"/>
                    <a:pt x="561969" y="17310"/>
                  </a:cubicBezTo>
                  <a:lnTo>
                    <a:pt x="747458" y="379901"/>
                  </a:lnTo>
                  <a:cubicBezTo>
                    <a:pt x="753019" y="390771"/>
                    <a:pt x="753019" y="403651"/>
                    <a:pt x="747458" y="414521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272775" y="2477778"/>
            <a:ext cx="17089578" cy="6780522"/>
            <a:chOff x="0" y="0"/>
            <a:chExt cx="1258095" cy="499166"/>
          </a:xfrm>
        </p:grpSpPr>
        <p:sp>
          <p:nvSpPr>
            <p:cNvPr id="6" name="Freeform 6"/>
            <p:cNvSpPr/>
            <p:nvPr/>
          </p:nvSpPr>
          <p:spPr>
            <a:xfrm>
              <a:off x="3977" y="0"/>
              <a:ext cx="1250141" cy="499166"/>
            </a:xfrm>
            <a:custGeom>
              <a:avLst/>
              <a:gdLst/>
              <a:ahLst/>
              <a:cxnLst/>
              <a:rect l="l" t="t" r="r" b="b"/>
              <a:pathLst>
                <a:path w="1250141" h="499166">
                  <a:moveTo>
                    <a:pt x="1037327" y="0"/>
                  </a:moveTo>
                  <a:lnTo>
                    <a:pt x="9614" y="0"/>
                  </a:lnTo>
                  <a:cubicBezTo>
                    <a:pt x="6571" y="0"/>
                    <a:pt x="3727" y="1514"/>
                    <a:pt x="2029" y="4039"/>
                  </a:cubicBezTo>
                  <a:cubicBezTo>
                    <a:pt x="330" y="6564"/>
                    <a:pt x="0" y="9769"/>
                    <a:pt x="1147" y="12588"/>
                  </a:cubicBezTo>
                  <a:lnTo>
                    <a:pt x="194099" y="486579"/>
                  </a:lnTo>
                  <a:cubicBezTo>
                    <a:pt x="197197" y="494190"/>
                    <a:pt x="204596" y="499166"/>
                    <a:pt x="212814" y="499166"/>
                  </a:cubicBezTo>
                  <a:lnTo>
                    <a:pt x="1240527" y="499166"/>
                  </a:lnTo>
                  <a:cubicBezTo>
                    <a:pt x="1243570" y="499166"/>
                    <a:pt x="1246414" y="497652"/>
                    <a:pt x="1248112" y="495127"/>
                  </a:cubicBezTo>
                  <a:cubicBezTo>
                    <a:pt x="1249811" y="492602"/>
                    <a:pt x="1250141" y="489397"/>
                    <a:pt x="1248994" y="486579"/>
                  </a:cubicBezTo>
                  <a:lnTo>
                    <a:pt x="1056042" y="12588"/>
                  </a:lnTo>
                  <a:cubicBezTo>
                    <a:pt x="1052944" y="4977"/>
                    <a:pt x="1045545" y="0"/>
                    <a:pt x="1037327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1054895" cy="565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7567" y="3162538"/>
            <a:ext cx="1358900" cy="13589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23000" y="3162538"/>
            <a:ext cx="1358900" cy="13589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5C4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6375" y="5889863"/>
            <a:ext cx="1358900" cy="13589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5C4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24924" y="5889863"/>
            <a:ext cx="1358900" cy="13589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5C4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70680" y="-2722500"/>
            <a:ext cx="9825247" cy="11469044"/>
            <a:chOff x="0" y="0"/>
            <a:chExt cx="680562" cy="794422"/>
          </a:xfrm>
        </p:grpSpPr>
        <p:sp>
          <p:nvSpPr>
            <p:cNvPr id="21" name="Freeform 21"/>
            <p:cNvSpPr/>
            <p:nvPr/>
          </p:nvSpPr>
          <p:spPr>
            <a:xfrm>
              <a:off x="5340" y="0"/>
              <a:ext cx="669881" cy="794422"/>
            </a:xfrm>
            <a:custGeom>
              <a:avLst/>
              <a:gdLst/>
              <a:ahLst/>
              <a:cxnLst/>
              <a:rect l="l" t="t" r="r" b="b"/>
              <a:pathLst>
                <a:path w="669881" h="794422">
                  <a:moveTo>
                    <a:pt x="660867" y="425271"/>
                  </a:moveTo>
                  <a:lnTo>
                    <a:pt x="486376" y="766362"/>
                  </a:lnTo>
                  <a:cubicBezTo>
                    <a:pt x="477566" y="783586"/>
                    <a:pt x="459850" y="794422"/>
                    <a:pt x="440503" y="794422"/>
                  </a:cubicBezTo>
                  <a:lnTo>
                    <a:pt x="229378" y="794422"/>
                  </a:lnTo>
                  <a:cubicBezTo>
                    <a:pt x="210032" y="794422"/>
                    <a:pt x="192316" y="783586"/>
                    <a:pt x="183505" y="766362"/>
                  </a:cubicBezTo>
                  <a:lnTo>
                    <a:pt x="9015" y="425271"/>
                  </a:lnTo>
                  <a:cubicBezTo>
                    <a:pt x="0" y="407650"/>
                    <a:pt x="0" y="386772"/>
                    <a:pt x="9015" y="369151"/>
                  </a:cubicBezTo>
                  <a:lnTo>
                    <a:pt x="183505" y="28060"/>
                  </a:lnTo>
                  <a:cubicBezTo>
                    <a:pt x="192316" y="10837"/>
                    <a:pt x="210032" y="0"/>
                    <a:pt x="229378" y="0"/>
                  </a:cubicBezTo>
                  <a:lnTo>
                    <a:pt x="440503" y="0"/>
                  </a:lnTo>
                  <a:cubicBezTo>
                    <a:pt x="459850" y="0"/>
                    <a:pt x="477566" y="10837"/>
                    <a:pt x="486376" y="28060"/>
                  </a:cubicBezTo>
                  <a:lnTo>
                    <a:pt x="660867" y="369151"/>
                  </a:lnTo>
                  <a:cubicBezTo>
                    <a:pt x="669882" y="386772"/>
                    <a:pt x="669882" y="407650"/>
                    <a:pt x="660867" y="425271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66675"/>
              <a:ext cx="451962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40189" y="-2324108"/>
            <a:ext cx="9455738" cy="10672259"/>
            <a:chOff x="0" y="0"/>
            <a:chExt cx="703867" cy="794422"/>
          </a:xfrm>
        </p:grpSpPr>
        <p:sp>
          <p:nvSpPr>
            <p:cNvPr id="24" name="Freeform 24"/>
            <p:cNvSpPr/>
            <p:nvPr/>
          </p:nvSpPr>
          <p:spPr>
            <a:xfrm>
              <a:off x="4162" y="0"/>
              <a:ext cx="695543" cy="794422"/>
            </a:xfrm>
            <a:custGeom>
              <a:avLst/>
              <a:gdLst/>
              <a:ahLst/>
              <a:cxnLst/>
              <a:rect l="l" t="t" r="r" b="b"/>
              <a:pathLst>
                <a:path w="695543" h="794422">
                  <a:moveTo>
                    <a:pt x="688518" y="419078"/>
                  </a:moveTo>
                  <a:lnTo>
                    <a:pt x="507691" y="772555"/>
                  </a:lnTo>
                  <a:cubicBezTo>
                    <a:pt x="500825" y="785977"/>
                    <a:pt x="487019" y="794422"/>
                    <a:pt x="471942" y="794422"/>
                  </a:cubicBezTo>
                  <a:lnTo>
                    <a:pt x="223601" y="794422"/>
                  </a:lnTo>
                  <a:cubicBezTo>
                    <a:pt x="208524" y="794422"/>
                    <a:pt x="194718" y="785977"/>
                    <a:pt x="187851" y="772555"/>
                  </a:cubicBezTo>
                  <a:lnTo>
                    <a:pt x="7025" y="419078"/>
                  </a:lnTo>
                  <a:cubicBezTo>
                    <a:pt x="0" y="405347"/>
                    <a:pt x="0" y="389076"/>
                    <a:pt x="7025" y="375344"/>
                  </a:cubicBezTo>
                  <a:lnTo>
                    <a:pt x="187851" y="21867"/>
                  </a:lnTo>
                  <a:cubicBezTo>
                    <a:pt x="194718" y="8445"/>
                    <a:pt x="208524" y="0"/>
                    <a:pt x="223601" y="0"/>
                  </a:cubicBezTo>
                  <a:lnTo>
                    <a:pt x="471942" y="0"/>
                  </a:lnTo>
                  <a:cubicBezTo>
                    <a:pt x="487019" y="0"/>
                    <a:pt x="500825" y="8445"/>
                    <a:pt x="507691" y="21867"/>
                  </a:cubicBezTo>
                  <a:lnTo>
                    <a:pt x="688518" y="375344"/>
                  </a:lnTo>
                  <a:cubicBezTo>
                    <a:pt x="695543" y="389076"/>
                    <a:pt x="695543" y="405347"/>
                    <a:pt x="688518" y="419078"/>
                  </a:cubicBezTo>
                  <a:close/>
                </a:path>
              </a:pathLst>
            </a:custGeom>
            <a:blipFill>
              <a:blip r:embed="rId2"/>
              <a:stretch>
                <a:fillRect l="-45375" r="-26817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9" name="Freeform 29"/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0" name="Freeform 30"/>
          <p:cNvSpPr/>
          <p:nvPr/>
        </p:nvSpPr>
        <p:spPr>
          <a:xfrm rot="-10800000">
            <a:off x="-435741" y="9972675"/>
            <a:ext cx="17403799" cy="2759967"/>
          </a:xfrm>
          <a:custGeom>
            <a:avLst/>
            <a:gdLst/>
            <a:ahLst/>
            <a:cxnLst/>
            <a:rect l="l" t="t" r="r" b="b"/>
            <a:pathLst>
              <a:path w="17403799" h="2759967">
                <a:moveTo>
                  <a:pt x="0" y="0"/>
                </a:moveTo>
                <a:lnTo>
                  <a:pt x="17403799" y="0"/>
                </a:lnTo>
                <a:lnTo>
                  <a:pt x="17403799" y="2759967"/>
                </a:lnTo>
                <a:lnTo>
                  <a:pt x="0" y="2759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6573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1" name="Freeform 31"/>
          <p:cNvSpPr/>
          <p:nvPr/>
        </p:nvSpPr>
        <p:spPr>
          <a:xfrm>
            <a:off x="-1431866" y="444810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2" name="TextBox 32"/>
          <p:cNvSpPr txBox="1"/>
          <p:nvPr/>
        </p:nvSpPr>
        <p:spPr>
          <a:xfrm>
            <a:off x="2425725" y="3105388"/>
            <a:ext cx="3375025" cy="207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506" b="1" spc="12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Individuals </a:t>
            </a:r>
          </a:p>
          <a:p>
            <a:pPr algn="l">
              <a:lnSpc>
                <a:spcPts val="3229"/>
              </a:lnSpc>
            </a:pPr>
            <a:r>
              <a:rPr lang="en-US" sz="2306" spc="1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especially those who suffer from long driving hours, diabetes and epilepsy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888624" y="3105388"/>
            <a:ext cx="3252547" cy="163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12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2500" b="1" spc="12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nsurance companies</a:t>
            </a:r>
          </a:p>
          <a:p>
            <a:pPr algn="l">
              <a:lnSpc>
                <a:spcPts val="3220"/>
              </a:lnSpc>
            </a:pPr>
            <a:r>
              <a:rPr lang="en-US" sz="2300" spc="1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to reduce risks and find out the cause of the accident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73341" y="5691401"/>
            <a:ext cx="3163944" cy="247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spc="12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Transport and shipping companies</a:t>
            </a:r>
          </a:p>
          <a:p>
            <a:pPr algn="l">
              <a:lnSpc>
                <a:spcPts val="3220"/>
              </a:lnSpc>
            </a:pPr>
            <a:r>
              <a:rPr lang="en-US" sz="2300" spc="1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to ensure the safety of truck drivers and to know the cause of the accident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88624" y="5832713"/>
            <a:ext cx="3816436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spc="12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Governments and traffic authorities</a:t>
            </a:r>
            <a:r>
              <a:rPr lang="en-US" sz="2500" spc="12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</a:p>
          <a:p>
            <a:pPr algn="l">
              <a:lnSpc>
                <a:spcPts val="3220"/>
              </a:lnSpc>
            </a:pPr>
            <a:r>
              <a:rPr lang="en-US" sz="2300" spc="1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(to implement it as part of safety policies).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4750" y="1154966"/>
            <a:ext cx="9674249" cy="83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58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WHO IS MY CUSTOMER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60626" y="0"/>
            <a:ext cx="10399005" cy="10281761"/>
            <a:chOff x="0" y="0"/>
            <a:chExt cx="406400" cy="401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401818"/>
            </a:xfrm>
            <a:custGeom>
              <a:avLst/>
              <a:gdLst/>
              <a:ahLst/>
              <a:cxnLst/>
              <a:rect l="l" t="t" r="r" b="b"/>
              <a:pathLst>
                <a:path w="406400" h="401818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92460" y="-4624142"/>
            <a:ext cx="15839091" cy="8353315"/>
            <a:chOff x="0" y="0"/>
            <a:chExt cx="1324457" cy="698500"/>
          </a:xfrm>
        </p:grpSpPr>
        <p:sp>
          <p:nvSpPr>
            <p:cNvPr id="6" name="Freeform 6"/>
            <p:cNvSpPr/>
            <p:nvPr/>
          </p:nvSpPr>
          <p:spPr>
            <a:xfrm>
              <a:off x="1408" y="0"/>
              <a:ext cx="1321641" cy="698500"/>
            </a:xfrm>
            <a:custGeom>
              <a:avLst/>
              <a:gdLst/>
              <a:ahLst/>
              <a:cxnLst/>
              <a:rect l="l" t="t" r="r" b="b"/>
              <a:pathLst>
                <a:path w="1321641" h="698500">
                  <a:moveTo>
                    <a:pt x="1319362" y="355587"/>
                  </a:moveTo>
                  <a:lnTo>
                    <a:pt x="1123536" y="692163"/>
                  </a:lnTo>
                  <a:cubicBezTo>
                    <a:pt x="1121253" y="696086"/>
                    <a:pt x="1117056" y="698500"/>
                    <a:pt x="1112517" y="698500"/>
                  </a:cubicBezTo>
                  <a:lnTo>
                    <a:pt x="209124" y="698500"/>
                  </a:lnTo>
                  <a:cubicBezTo>
                    <a:pt x="204585" y="698500"/>
                    <a:pt x="200388" y="696086"/>
                    <a:pt x="198105" y="692163"/>
                  </a:cubicBezTo>
                  <a:lnTo>
                    <a:pt x="2279" y="355587"/>
                  </a:lnTo>
                  <a:cubicBezTo>
                    <a:pt x="0" y="351670"/>
                    <a:pt x="0" y="346830"/>
                    <a:pt x="2279" y="342913"/>
                  </a:cubicBezTo>
                  <a:lnTo>
                    <a:pt x="198105" y="6337"/>
                  </a:lnTo>
                  <a:cubicBezTo>
                    <a:pt x="200388" y="2414"/>
                    <a:pt x="204585" y="0"/>
                    <a:pt x="209124" y="0"/>
                  </a:cubicBezTo>
                  <a:lnTo>
                    <a:pt x="1112517" y="0"/>
                  </a:lnTo>
                  <a:cubicBezTo>
                    <a:pt x="1117056" y="0"/>
                    <a:pt x="1121253" y="2414"/>
                    <a:pt x="1123536" y="6337"/>
                  </a:cubicBezTo>
                  <a:lnTo>
                    <a:pt x="1319362" y="342913"/>
                  </a:lnTo>
                  <a:cubicBezTo>
                    <a:pt x="1321641" y="346830"/>
                    <a:pt x="1321641" y="351670"/>
                    <a:pt x="1319362" y="355587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11884095" y="246603"/>
            <a:ext cx="9721007" cy="8882570"/>
          </a:xfrm>
          <a:custGeom>
            <a:avLst/>
            <a:gdLst/>
            <a:ahLst/>
            <a:cxnLst/>
            <a:rect l="l" t="t" r="r" b="b"/>
            <a:pathLst>
              <a:path w="9721007" h="8882570">
                <a:moveTo>
                  <a:pt x="0" y="0"/>
                </a:moveTo>
                <a:lnTo>
                  <a:pt x="9721007" y="0"/>
                </a:lnTo>
                <a:lnTo>
                  <a:pt x="9721007" y="8882570"/>
                </a:lnTo>
                <a:lnTo>
                  <a:pt x="0" y="888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9" name="Group 9"/>
          <p:cNvGrpSpPr/>
          <p:nvPr/>
        </p:nvGrpSpPr>
        <p:grpSpPr>
          <a:xfrm>
            <a:off x="9257377" y="961785"/>
            <a:ext cx="11838246" cy="9805715"/>
            <a:chOff x="0" y="0"/>
            <a:chExt cx="485107" cy="401818"/>
          </a:xfrm>
        </p:grpSpPr>
        <p:sp>
          <p:nvSpPr>
            <p:cNvPr id="10" name="Freeform 10"/>
            <p:cNvSpPr/>
            <p:nvPr/>
          </p:nvSpPr>
          <p:spPr>
            <a:xfrm>
              <a:off x="11604" y="0"/>
              <a:ext cx="461898" cy="401818"/>
            </a:xfrm>
            <a:custGeom>
              <a:avLst/>
              <a:gdLst/>
              <a:ahLst/>
              <a:cxnLst/>
              <a:rect l="l" t="t" r="r" b="b"/>
              <a:pathLst>
                <a:path w="461898" h="401818">
                  <a:moveTo>
                    <a:pt x="224295" y="0"/>
                  </a:moveTo>
                  <a:lnTo>
                    <a:pt x="440804" y="0"/>
                  </a:lnTo>
                  <a:cubicBezTo>
                    <a:pt x="447789" y="0"/>
                    <a:pt x="454273" y="3625"/>
                    <a:pt x="457932" y="9575"/>
                  </a:cubicBezTo>
                  <a:cubicBezTo>
                    <a:pt x="461590" y="15525"/>
                    <a:pt x="461899" y="22947"/>
                    <a:pt x="458747" y="29180"/>
                  </a:cubicBezTo>
                  <a:lnTo>
                    <a:pt x="285059" y="372638"/>
                  </a:lnTo>
                  <a:cubicBezTo>
                    <a:pt x="276009" y="390535"/>
                    <a:pt x="257659" y="401818"/>
                    <a:pt x="237604" y="401818"/>
                  </a:cubicBezTo>
                  <a:lnTo>
                    <a:pt x="21095" y="401818"/>
                  </a:lnTo>
                  <a:cubicBezTo>
                    <a:pt x="14110" y="401818"/>
                    <a:pt x="7626" y="398193"/>
                    <a:pt x="3967" y="392243"/>
                  </a:cubicBezTo>
                  <a:cubicBezTo>
                    <a:pt x="309" y="386293"/>
                    <a:pt x="0" y="378871"/>
                    <a:pt x="3152" y="372638"/>
                  </a:cubicBezTo>
                  <a:lnTo>
                    <a:pt x="176840" y="29180"/>
                  </a:lnTo>
                  <a:cubicBezTo>
                    <a:pt x="185890" y="11283"/>
                    <a:pt x="204240" y="0"/>
                    <a:pt x="22429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44918" y="1092531"/>
            <a:ext cx="12952146" cy="9544221"/>
            <a:chOff x="0" y="0"/>
            <a:chExt cx="545061" cy="401646"/>
          </a:xfrm>
        </p:grpSpPr>
        <p:sp>
          <p:nvSpPr>
            <p:cNvPr id="13" name="Freeform 13"/>
            <p:cNvSpPr/>
            <p:nvPr/>
          </p:nvSpPr>
          <p:spPr>
            <a:xfrm>
              <a:off x="10610" y="0"/>
              <a:ext cx="523840" cy="401646"/>
            </a:xfrm>
            <a:custGeom>
              <a:avLst/>
              <a:gdLst/>
              <a:ahLst/>
              <a:cxnLst/>
              <a:rect l="l" t="t" r="r" b="b"/>
              <a:pathLst>
                <a:path w="523840" h="401646">
                  <a:moveTo>
                    <a:pt x="222477" y="0"/>
                  </a:moveTo>
                  <a:lnTo>
                    <a:pt x="504564" y="0"/>
                  </a:lnTo>
                  <a:cubicBezTo>
                    <a:pt x="510947" y="0"/>
                    <a:pt x="516873" y="3313"/>
                    <a:pt x="520216" y="8751"/>
                  </a:cubicBezTo>
                  <a:cubicBezTo>
                    <a:pt x="523559" y="14189"/>
                    <a:pt x="523841" y="20972"/>
                    <a:pt x="520959" y="26668"/>
                  </a:cubicBezTo>
                  <a:lnTo>
                    <a:pt x="344742" y="374978"/>
                  </a:lnTo>
                  <a:cubicBezTo>
                    <a:pt x="336467" y="391335"/>
                    <a:pt x="319695" y="401646"/>
                    <a:pt x="301364" y="401646"/>
                  </a:cubicBezTo>
                  <a:lnTo>
                    <a:pt x="19277" y="401646"/>
                  </a:lnTo>
                  <a:cubicBezTo>
                    <a:pt x="12893" y="401646"/>
                    <a:pt x="6967" y="398333"/>
                    <a:pt x="3624" y="392895"/>
                  </a:cubicBezTo>
                  <a:cubicBezTo>
                    <a:pt x="281" y="387457"/>
                    <a:pt x="0" y="380674"/>
                    <a:pt x="2882" y="374978"/>
                  </a:cubicBezTo>
                  <a:lnTo>
                    <a:pt x="179098" y="26668"/>
                  </a:lnTo>
                  <a:cubicBezTo>
                    <a:pt x="187373" y="10311"/>
                    <a:pt x="204146" y="0"/>
                    <a:pt x="222477" y="0"/>
                  </a:cubicBezTo>
                  <a:close/>
                </a:path>
              </a:pathLst>
            </a:custGeom>
            <a:blipFill>
              <a:blip r:embed="rId3"/>
              <a:stretch>
                <a:fillRect l="-9591" r="-25007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4" name="Freeform 14"/>
          <p:cNvSpPr/>
          <p:nvPr/>
        </p:nvSpPr>
        <p:spPr>
          <a:xfrm>
            <a:off x="-465592" y="9677400"/>
            <a:ext cx="2085975" cy="818745"/>
          </a:xfrm>
          <a:custGeom>
            <a:avLst/>
            <a:gdLst/>
            <a:ahLst/>
            <a:cxnLst/>
            <a:rect l="l" t="t" r="r" b="b"/>
            <a:pathLst>
              <a:path w="2085975" h="81874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5" name="Group 15"/>
          <p:cNvGrpSpPr/>
          <p:nvPr/>
        </p:nvGrpSpPr>
        <p:grpSpPr>
          <a:xfrm>
            <a:off x="15176500" y="-292020"/>
            <a:ext cx="4035505" cy="818745"/>
            <a:chOff x="0" y="0"/>
            <a:chExt cx="5380674" cy="1091660"/>
          </a:xfrm>
        </p:grpSpPr>
        <p:sp>
          <p:nvSpPr>
            <p:cNvPr id="16" name="Freeform 16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970737" y="8578892"/>
            <a:ext cx="4307273" cy="3015761"/>
            <a:chOff x="0" y="0"/>
            <a:chExt cx="505660" cy="354041"/>
          </a:xfrm>
        </p:grpSpPr>
        <p:sp>
          <p:nvSpPr>
            <p:cNvPr id="19" name="Freeform 19"/>
            <p:cNvSpPr/>
            <p:nvPr/>
          </p:nvSpPr>
          <p:spPr>
            <a:xfrm>
              <a:off x="24845" y="0"/>
              <a:ext cx="455970" cy="354041"/>
            </a:xfrm>
            <a:custGeom>
              <a:avLst/>
              <a:gdLst/>
              <a:ahLst/>
              <a:cxnLst/>
              <a:rect l="l" t="t" r="r" b="b"/>
              <a:pathLst>
                <a:path w="455970" h="354041">
                  <a:moveTo>
                    <a:pt x="241264" y="0"/>
                  </a:moveTo>
                  <a:lnTo>
                    <a:pt x="417906" y="0"/>
                  </a:lnTo>
                  <a:cubicBezTo>
                    <a:pt x="430904" y="0"/>
                    <a:pt x="442917" y="6926"/>
                    <a:pt x="449431" y="18174"/>
                  </a:cubicBezTo>
                  <a:cubicBezTo>
                    <a:pt x="455944" y="29422"/>
                    <a:pt x="455970" y="43288"/>
                    <a:pt x="449500" y="54561"/>
                  </a:cubicBezTo>
                  <a:lnTo>
                    <a:pt x="308931" y="299480"/>
                  </a:lnTo>
                  <a:cubicBezTo>
                    <a:pt x="289560" y="333229"/>
                    <a:pt x="253619" y="354041"/>
                    <a:pt x="214706" y="354041"/>
                  </a:cubicBezTo>
                  <a:lnTo>
                    <a:pt x="38064" y="354041"/>
                  </a:lnTo>
                  <a:cubicBezTo>
                    <a:pt x="25066" y="354041"/>
                    <a:pt x="13053" y="347115"/>
                    <a:pt x="6540" y="335867"/>
                  </a:cubicBezTo>
                  <a:cubicBezTo>
                    <a:pt x="27" y="324619"/>
                    <a:pt x="0" y="310753"/>
                    <a:pt x="6470" y="299480"/>
                  </a:cubicBezTo>
                  <a:lnTo>
                    <a:pt x="147040" y="54561"/>
                  </a:lnTo>
                  <a:cubicBezTo>
                    <a:pt x="166410" y="20812"/>
                    <a:pt x="202351" y="0"/>
                    <a:pt x="241264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4360" y="0"/>
              <a:ext cx="804080" cy="698500"/>
            </a:xfrm>
            <a:custGeom>
              <a:avLst/>
              <a:gdLst/>
              <a:ahLst/>
              <a:cxnLst/>
              <a:rect l="l" t="t" r="r" b="b"/>
              <a:pathLst>
                <a:path w="804080" h="698500">
                  <a:moveTo>
                    <a:pt x="797021" y="368876"/>
                  </a:moveTo>
                  <a:lnTo>
                    <a:pt x="616659" y="678874"/>
                  </a:lnTo>
                  <a:cubicBezTo>
                    <a:pt x="609589" y="691025"/>
                    <a:pt x="596592" y="698500"/>
                    <a:pt x="582534" y="698500"/>
                  </a:cubicBezTo>
                  <a:lnTo>
                    <a:pt x="221546" y="698500"/>
                  </a:lnTo>
                  <a:cubicBezTo>
                    <a:pt x="207488" y="698500"/>
                    <a:pt x="194491" y="691025"/>
                    <a:pt x="187421" y="678874"/>
                  </a:cubicBezTo>
                  <a:lnTo>
                    <a:pt x="7059" y="368876"/>
                  </a:lnTo>
                  <a:cubicBezTo>
                    <a:pt x="0" y="356744"/>
                    <a:pt x="0" y="341756"/>
                    <a:pt x="7059" y="329624"/>
                  </a:cubicBezTo>
                  <a:lnTo>
                    <a:pt x="187421" y="19626"/>
                  </a:lnTo>
                  <a:cubicBezTo>
                    <a:pt x="194491" y="7475"/>
                    <a:pt x="207488" y="0"/>
                    <a:pt x="221546" y="0"/>
                  </a:cubicBezTo>
                  <a:lnTo>
                    <a:pt x="582534" y="0"/>
                  </a:lnTo>
                  <a:cubicBezTo>
                    <a:pt x="596592" y="0"/>
                    <a:pt x="609589" y="7475"/>
                    <a:pt x="616659" y="19626"/>
                  </a:cubicBezTo>
                  <a:lnTo>
                    <a:pt x="797021" y="329624"/>
                  </a:lnTo>
                  <a:cubicBezTo>
                    <a:pt x="804080" y="341756"/>
                    <a:pt x="804080" y="356744"/>
                    <a:pt x="797021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5" name="Freeform 25"/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6" name="Freeform 26"/>
          <p:cNvSpPr/>
          <p:nvPr/>
        </p:nvSpPr>
        <p:spPr>
          <a:xfrm>
            <a:off x="10732730" y="-3588075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7" name="Freeform 27"/>
          <p:cNvSpPr/>
          <p:nvPr/>
        </p:nvSpPr>
        <p:spPr>
          <a:xfrm>
            <a:off x="109119" y="3990349"/>
            <a:ext cx="9034881" cy="5463448"/>
          </a:xfrm>
          <a:custGeom>
            <a:avLst/>
            <a:gdLst/>
            <a:ahLst/>
            <a:cxnLst/>
            <a:rect l="l" t="t" r="r" b="b"/>
            <a:pathLst>
              <a:path w="9034881" h="5463448">
                <a:moveTo>
                  <a:pt x="0" y="0"/>
                </a:moveTo>
                <a:lnTo>
                  <a:pt x="9034881" y="0"/>
                </a:lnTo>
                <a:lnTo>
                  <a:pt x="9034881" y="5463448"/>
                </a:lnTo>
                <a:lnTo>
                  <a:pt x="0" y="54634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36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8" name="TextBox 28"/>
          <p:cNvSpPr txBox="1"/>
          <p:nvPr/>
        </p:nvSpPr>
        <p:spPr>
          <a:xfrm>
            <a:off x="1963191" y="1920249"/>
            <a:ext cx="955798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THE PROBLEM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65075" y="3123574"/>
            <a:ext cx="652354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1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Accidents due to sleep while driving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61432" y="19956"/>
            <a:ext cx="11223946" cy="4574646"/>
            <a:chOff x="0" y="0"/>
            <a:chExt cx="1151087" cy="469159"/>
          </a:xfrm>
        </p:grpSpPr>
        <p:sp>
          <p:nvSpPr>
            <p:cNvPr id="3" name="Freeform 3"/>
            <p:cNvSpPr/>
            <p:nvPr/>
          </p:nvSpPr>
          <p:spPr>
            <a:xfrm>
              <a:off x="6405" y="0"/>
              <a:ext cx="1138276" cy="469159"/>
            </a:xfrm>
            <a:custGeom>
              <a:avLst/>
              <a:gdLst/>
              <a:ahLst/>
              <a:cxnLst/>
              <a:rect l="l" t="t" r="r" b="b"/>
              <a:pathLst>
                <a:path w="1138276" h="469159">
                  <a:moveTo>
                    <a:pt x="217488" y="0"/>
                  </a:moveTo>
                  <a:lnTo>
                    <a:pt x="1123989" y="0"/>
                  </a:lnTo>
                  <a:cubicBezTo>
                    <a:pt x="1128565" y="0"/>
                    <a:pt x="1132835" y="2304"/>
                    <a:pt x="1135347" y="6130"/>
                  </a:cubicBezTo>
                  <a:cubicBezTo>
                    <a:pt x="1137859" y="9955"/>
                    <a:pt x="1138276" y="14789"/>
                    <a:pt x="1136457" y="18989"/>
                  </a:cubicBezTo>
                  <a:lnTo>
                    <a:pt x="949706" y="450170"/>
                  </a:lnTo>
                  <a:cubicBezTo>
                    <a:pt x="944713" y="461698"/>
                    <a:pt x="933351" y="469159"/>
                    <a:pt x="920789" y="469159"/>
                  </a:cubicBezTo>
                  <a:lnTo>
                    <a:pt x="14288" y="469159"/>
                  </a:lnTo>
                  <a:cubicBezTo>
                    <a:pt x="9711" y="469159"/>
                    <a:pt x="5442" y="466855"/>
                    <a:pt x="2930" y="463029"/>
                  </a:cubicBezTo>
                  <a:cubicBezTo>
                    <a:pt x="418" y="459203"/>
                    <a:pt x="0" y="454370"/>
                    <a:pt x="1819" y="450170"/>
                  </a:cubicBezTo>
                  <a:lnTo>
                    <a:pt x="188571" y="18989"/>
                  </a:lnTo>
                  <a:cubicBezTo>
                    <a:pt x="193563" y="7461"/>
                    <a:pt x="204926" y="0"/>
                    <a:pt x="217488" y="0"/>
                  </a:cubicBezTo>
                  <a:close/>
                </a:path>
              </a:pathLst>
            </a:custGeom>
            <a:blipFill>
              <a:blip r:embed="rId2"/>
              <a:stretch>
                <a:fillRect l="260" t="-23827" r="260" b="-23827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8635102" y="-449027"/>
            <a:ext cx="2250111" cy="2506427"/>
            <a:chOff x="0" y="0"/>
            <a:chExt cx="812800" cy="905388"/>
          </a:xfrm>
        </p:grpSpPr>
        <p:sp>
          <p:nvSpPr>
            <p:cNvPr id="5" name="Freeform 5"/>
            <p:cNvSpPr/>
            <p:nvPr/>
          </p:nvSpPr>
          <p:spPr>
            <a:xfrm>
              <a:off x="32990" y="66810"/>
              <a:ext cx="746819" cy="838579"/>
            </a:xfrm>
            <a:custGeom>
              <a:avLst/>
              <a:gdLst/>
              <a:ahLst/>
              <a:cxnLst/>
              <a:rect l="l" t="t" r="r" b="b"/>
              <a:pathLst>
                <a:path w="746819" h="838579">
                  <a:moveTo>
                    <a:pt x="415679" y="27359"/>
                  </a:moveTo>
                  <a:lnTo>
                    <a:pt x="737541" y="744409"/>
                  </a:lnTo>
                  <a:cubicBezTo>
                    <a:pt x="746820" y="765082"/>
                    <a:pt x="744988" y="789048"/>
                    <a:pt x="732676" y="808071"/>
                  </a:cubicBezTo>
                  <a:cubicBezTo>
                    <a:pt x="720364" y="827093"/>
                    <a:pt x="699249" y="838578"/>
                    <a:pt x="676590" y="838578"/>
                  </a:cubicBezTo>
                  <a:lnTo>
                    <a:pt x="70231" y="838578"/>
                  </a:lnTo>
                  <a:cubicBezTo>
                    <a:pt x="47571" y="838578"/>
                    <a:pt x="26456" y="827093"/>
                    <a:pt x="14144" y="808071"/>
                  </a:cubicBezTo>
                  <a:cubicBezTo>
                    <a:pt x="1832" y="789048"/>
                    <a:pt x="0" y="765082"/>
                    <a:pt x="9279" y="744409"/>
                  </a:cubicBezTo>
                  <a:lnTo>
                    <a:pt x="331141" y="27359"/>
                  </a:lnTo>
                  <a:cubicBezTo>
                    <a:pt x="338613" y="10711"/>
                    <a:pt x="355162" y="0"/>
                    <a:pt x="373410" y="0"/>
                  </a:cubicBezTo>
                  <a:cubicBezTo>
                    <a:pt x="391658" y="0"/>
                    <a:pt x="408207" y="10711"/>
                    <a:pt x="415679" y="27359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353684"/>
              <a:ext cx="558800" cy="487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794485" y="2781329"/>
            <a:ext cx="306763" cy="1333471"/>
          </a:xfrm>
          <a:custGeom>
            <a:avLst/>
            <a:gdLst/>
            <a:ahLst/>
            <a:cxnLst/>
            <a:rect l="l" t="t" r="r" b="b"/>
            <a:pathLst>
              <a:path w="306763" h="1333471">
                <a:moveTo>
                  <a:pt x="0" y="0"/>
                </a:moveTo>
                <a:lnTo>
                  <a:pt x="306763" y="0"/>
                </a:lnTo>
                <a:lnTo>
                  <a:pt x="306763" y="1333471"/>
                </a:lnTo>
                <a:lnTo>
                  <a:pt x="0" y="1333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401084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5722224" y="4594602"/>
            <a:ext cx="5310317" cy="5136277"/>
            <a:chOff x="0" y="0"/>
            <a:chExt cx="812800" cy="786161"/>
          </a:xfrm>
        </p:grpSpPr>
        <p:sp>
          <p:nvSpPr>
            <p:cNvPr id="9" name="Freeform 9"/>
            <p:cNvSpPr/>
            <p:nvPr/>
          </p:nvSpPr>
          <p:spPr>
            <a:xfrm>
              <a:off x="15818" y="26626"/>
              <a:ext cx="781165" cy="759535"/>
            </a:xfrm>
            <a:custGeom>
              <a:avLst/>
              <a:gdLst/>
              <a:ahLst/>
              <a:cxnLst/>
              <a:rect l="l" t="t" r="r" b="b"/>
              <a:pathLst>
                <a:path w="781165" h="759535">
                  <a:moveTo>
                    <a:pt x="410667" y="12227"/>
                  </a:moveTo>
                  <a:lnTo>
                    <a:pt x="776897" y="720682"/>
                  </a:lnTo>
                  <a:cubicBezTo>
                    <a:pt x="781164" y="728937"/>
                    <a:pt x="780820" y="738818"/>
                    <a:pt x="775988" y="746755"/>
                  </a:cubicBezTo>
                  <a:cubicBezTo>
                    <a:pt x="771156" y="754691"/>
                    <a:pt x="762537" y="759535"/>
                    <a:pt x="753245" y="759535"/>
                  </a:cubicBezTo>
                  <a:lnTo>
                    <a:pt x="27919" y="759535"/>
                  </a:lnTo>
                  <a:cubicBezTo>
                    <a:pt x="18627" y="759535"/>
                    <a:pt x="10008" y="754691"/>
                    <a:pt x="5176" y="746755"/>
                  </a:cubicBezTo>
                  <a:cubicBezTo>
                    <a:pt x="344" y="738818"/>
                    <a:pt x="0" y="728937"/>
                    <a:pt x="4267" y="720682"/>
                  </a:cubicBezTo>
                  <a:lnTo>
                    <a:pt x="370497" y="12227"/>
                  </a:lnTo>
                  <a:cubicBezTo>
                    <a:pt x="374380" y="4717"/>
                    <a:pt x="382128" y="0"/>
                    <a:pt x="390582" y="0"/>
                  </a:cubicBezTo>
                  <a:cubicBezTo>
                    <a:pt x="399036" y="0"/>
                    <a:pt x="406784" y="4717"/>
                    <a:pt x="410667" y="12227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98328"/>
              <a:ext cx="558800" cy="431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343609" y="4594602"/>
            <a:ext cx="22080944" cy="4969855"/>
            <a:chOff x="0" y="0"/>
            <a:chExt cx="1800779" cy="405309"/>
          </a:xfrm>
        </p:grpSpPr>
        <p:sp>
          <p:nvSpPr>
            <p:cNvPr id="12" name="Freeform 12"/>
            <p:cNvSpPr/>
            <p:nvPr/>
          </p:nvSpPr>
          <p:spPr>
            <a:xfrm>
              <a:off x="3705" y="0"/>
              <a:ext cx="1793369" cy="405309"/>
            </a:xfrm>
            <a:custGeom>
              <a:avLst/>
              <a:gdLst/>
              <a:ahLst/>
              <a:cxnLst/>
              <a:rect l="l" t="t" r="r" b="b"/>
              <a:pathLst>
                <a:path w="1793369" h="405309">
                  <a:moveTo>
                    <a:pt x="1583355" y="0"/>
                  </a:moveTo>
                  <a:lnTo>
                    <a:pt x="6813" y="0"/>
                  </a:lnTo>
                  <a:cubicBezTo>
                    <a:pt x="4562" y="0"/>
                    <a:pt x="2471" y="1166"/>
                    <a:pt x="1288" y="3082"/>
                  </a:cubicBezTo>
                  <a:cubicBezTo>
                    <a:pt x="106" y="4998"/>
                    <a:pt x="0" y="7390"/>
                    <a:pt x="1009" y="9403"/>
                  </a:cubicBezTo>
                  <a:lnTo>
                    <a:pt x="194781" y="395906"/>
                  </a:lnTo>
                  <a:cubicBezTo>
                    <a:pt x="197671" y="401670"/>
                    <a:pt x="203566" y="405309"/>
                    <a:pt x="210013" y="405309"/>
                  </a:cubicBezTo>
                  <a:lnTo>
                    <a:pt x="1786555" y="405309"/>
                  </a:lnTo>
                  <a:cubicBezTo>
                    <a:pt x="1788807" y="405309"/>
                    <a:pt x="1790898" y="404143"/>
                    <a:pt x="1792080" y="402227"/>
                  </a:cubicBezTo>
                  <a:cubicBezTo>
                    <a:pt x="1793263" y="400311"/>
                    <a:pt x="1793369" y="397919"/>
                    <a:pt x="1792360" y="395906"/>
                  </a:cubicBezTo>
                  <a:lnTo>
                    <a:pt x="1598588" y="9403"/>
                  </a:lnTo>
                  <a:cubicBezTo>
                    <a:pt x="1595698" y="3639"/>
                    <a:pt x="1589803" y="0"/>
                    <a:pt x="158335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66675"/>
              <a:ext cx="1597579" cy="47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10481927" flipH="1">
            <a:off x="16784572" y="4861938"/>
            <a:ext cx="4338708" cy="4105502"/>
          </a:xfrm>
          <a:custGeom>
            <a:avLst/>
            <a:gdLst/>
            <a:ahLst/>
            <a:cxnLst/>
            <a:rect l="l" t="t" r="r" b="b"/>
            <a:pathLst>
              <a:path w="4338708" h="4105502">
                <a:moveTo>
                  <a:pt x="4338707" y="0"/>
                </a:moveTo>
                <a:lnTo>
                  <a:pt x="0" y="0"/>
                </a:lnTo>
                <a:lnTo>
                  <a:pt x="0" y="4105502"/>
                </a:lnTo>
                <a:lnTo>
                  <a:pt x="4338707" y="4105502"/>
                </a:lnTo>
                <a:lnTo>
                  <a:pt x="4338707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-2269885" y="-2139480"/>
            <a:ext cx="3825635" cy="3380905"/>
          </a:xfrm>
          <a:custGeom>
            <a:avLst/>
            <a:gdLst/>
            <a:ahLst/>
            <a:cxnLst/>
            <a:rect l="l" t="t" r="r" b="b"/>
            <a:pathLst>
              <a:path w="3825635" h="3380905">
                <a:moveTo>
                  <a:pt x="0" y="0"/>
                </a:moveTo>
                <a:lnTo>
                  <a:pt x="3825635" y="0"/>
                </a:lnTo>
                <a:lnTo>
                  <a:pt x="3825635" y="3380905"/>
                </a:lnTo>
                <a:lnTo>
                  <a:pt x="0" y="33809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 rot="-5400000">
            <a:off x="-397581" y="9002682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6"/>
                </a:lnTo>
                <a:lnTo>
                  <a:pt x="0" y="511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Freeform 17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17381258" y="-251724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TextBox 19"/>
          <p:cNvSpPr txBox="1"/>
          <p:nvPr/>
        </p:nvSpPr>
        <p:spPr>
          <a:xfrm>
            <a:off x="1200150" y="1692193"/>
            <a:ext cx="5752540" cy="108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7444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SOLUTION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7742" y="5086350"/>
            <a:ext cx="14164020" cy="198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887" lvl="1" indent="-301443" algn="l">
              <a:lnSpc>
                <a:spcPts val="3909"/>
              </a:lnSpc>
              <a:buAutoNum type="arabicPeriod"/>
            </a:pPr>
            <a:r>
              <a:rPr lang="en-US" sz="2792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Face Monitoring: Detects prolonged eye closure and alerts the driver.</a:t>
            </a:r>
          </a:p>
          <a:p>
            <a:pPr marL="602887" lvl="1" indent="-301443" algn="l">
              <a:lnSpc>
                <a:spcPts val="3909"/>
              </a:lnSpc>
              <a:buAutoNum type="arabicPeriod"/>
            </a:pPr>
            <a:r>
              <a:rPr lang="en-US" sz="2792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Mobile App Integration: Activates monitoring while driving.</a:t>
            </a:r>
          </a:p>
          <a:p>
            <a:pPr marL="602887" lvl="1" indent="-301443" algn="l">
              <a:lnSpc>
                <a:spcPts val="3909"/>
              </a:lnSpc>
              <a:buAutoNum type="arabicPeriod"/>
            </a:pPr>
            <a:r>
              <a:rPr lang="en-US" sz="2792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Car Controller Integration: Automatically stops the car in case of an issue.</a:t>
            </a:r>
          </a:p>
          <a:p>
            <a:pPr marL="602887" lvl="1" indent="-301443" algn="l">
              <a:lnSpc>
                <a:spcPts val="3909"/>
              </a:lnSpc>
              <a:buAutoNum type="arabicPeriod"/>
            </a:pPr>
            <a:r>
              <a:rPr lang="en-US" sz="2792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Health Monitoring: Detects symptoms of panic attack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5592" y="9702769"/>
            <a:ext cx="2021342" cy="793377"/>
          </a:xfrm>
          <a:custGeom>
            <a:avLst/>
            <a:gdLst/>
            <a:ahLst/>
            <a:cxnLst/>
            <a:rect l="l" t="t" r="r" b="b"/>
            <a:pathLst>
              <a:path w="2021342" h="793377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4" name="Freeform 4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/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>
          <a:xfrm>
            <a:off x="3422946" y="601439"/>
            <a:ext cx="11442107" cy="9306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5592" y="9702769"/>
            <a:ext cx="2021342" cy="793377"/>
          </a:xfrm>
          <a:custGeom>
            <a:avLst/>
            <a:gdLst/>
            <a:ahLst/>
            <a:cxnLst/>
            <a:rect l="l" t="t" r="r" b="b"/>
            <a:pathLst>
              <a:path w="2021342" h="793377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>
            <a:off x="16106620" y="303325"/>
            <a:ext cx="4035505" cy="818745"/>
            <a:chOff x="0" y="0"/>
            <a:chExt cx="5380674" cy="1091660"/>
          </a:xfrm>
        </p:grpSpPr>
        <p:sp>
          <p:nvSpPr>
            <p:cNvPr id="4" name="Freeform 4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/>
          <p:cNvSpPr/>
          <p:nvPr/>
        </p:nvSpPr>
        <p:spPr>
          <a:xfrm>
            <a:off x="1767486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073751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3477870" y="863565"/>
            <a:ext cx="11332260" cy="9097982"/>
          </a:xfrm>
          <a:custGeom>
            <a:avLst/>
            <a:gdLst/>
            <a:ahLst/>
            <a:cxnLst/>
            <a:rect l="l" t="t" r="r" b="b"/>
            <a:pathLst>
              <a:path w="11332260" h="9097982">
                <a:moveTo>
                  <a:pt x="0" y="0"/>
                </a:moveTo>
                <a:lnTo>
                  <a:pt x="11332260" y="0"/>
                </a:lnTo>
                <a:lnTo>
                  <a:pt x="11332260" y="9097981"/>
                </a:lnTo>
                <a:lnTo>
                  <a:pt x="0" y="90979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4992" y="4692419"/>
            <a:ext cx="19897984" cy="2686228"/>
          </a:xfrm>
          <a:custGeom>
            <a:avLst/>
            <a:gdLst/>
            <a:ahLst/>
            <a:cxnLst/>
            <a:rect l="l" t="t" r="r" b="b"/>
            <a:pathLst>
              <a:path w="19897984" h="2686228">
                <a:moveTo>
                  <a:pt x="0" y="0"/>
                </a:moveTo>
                <a:lnTo>
                  <a:pt x="19897984" y="0"/>
                </a:lnTo>
                <a:lnTo>
                  <a:pt x="19897984" y="2686228"/>
                </a:lnTo>
                <a:lnTo>
                  <a:pt x="0" y="268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90245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4" name="Group 4"/>
          <p:cNvGrpSpPr/>
          <p:nvPr/>
        </p:nvGrpSpPr>
        <p:grpSpPr>
          <a:xfrm>
            <a:off x="12801522" y="-1114950"/>
            <a:ext cx="7335291" cy="2801892"/>
            <a:chOff x="0" y="0"/>
            <a:chExt cx="930920" cy="355587"/>
          </a:xfrm>
        </p:grpSpPr>
        <p:sp>
          <p:nvSpPr>
            <p:cNvPr id="5" name="Freeform 5"/>
            <p:cNvSpPr/>
            <p:nvPr/>
          </p:nvSpPr>
          <p:spPr>
            <a:xfrm>
              <a:off x="12460" y="0"/>
              <a:ext cx="906000" cy="355587"/>
            </a:xfrm>
            <a:custGeom>
              <a:avLst/>
              <a:gdLst/>
              <a:ahLst/>
              <a:cxnLst/>
              <a:rect l="l" t="t" r="r" b="b"/>
              <a:pathLst>
                <a:path w="906000" h="355587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8" name="Group 8"/>
          <p:cNvGrpSpPr/>
          <p:nvPr/>
        </p:nvGrpSpPr>
        <p:grpSpPr>
          <a:xfrm>
            <a:off x="-2822215" y="-1659968"/>
            <a:ext cx="18379715" cy="3888558"/>
            <a:chOff x="0" y="0"/>
            <a:chExt cx="1673415" cy="354041"/>
          </a:xfrm>
        </p:grpSpPr>
        <p:sp>
          <p:nvSpPr>
            <p:cNvPr id="9" name="Freeform 9"/>
            <p:cNvSpPr/>
            <p:nvPr/>
          </p:nvSpPr>
          <p:spPr>
            <a:xfrm>
              <a:off x="5822" y="0"/>
              <a:ext cx="1661771" cy="354041"/>
            </a:xfrm>
            <a:custGeom>
              <a:avLst/>
              <a:gdLst/>
              <a:ahLst/>
              <a:cxnLst/>
              <a:rect l="l" t="t" r="r" b="b"/>
              <a:pathLst>
                <a:path w="1661771" h="35404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3565251" y="-351038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-1383500" y="884743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 rot="-3685790">
            <a:off x="4082168" y="3478987"/>
            <a:ext cx="1298965" cy="1480302"/>
          </a:xfrm>
          <a:custGeom>
            <a:avLst/>
            <a:gdLst/>
            <a:ahLst/>
            <a:cxnLst/>
            <a:rect l="l" t="t" r="r" b="b"/>
            <a:pathLst>
              <a:path w="1298965" h="1480302">
                <a:moveTo>
                  <a:pt x="0" y="0"/>
                </a:moveTo>
                <a:lnTo>
                  <a:pt x="1298964" y="0"/>
                </a:lnTo>
                <a:lnTo>
                  <a:pt x="1298964" y="1480302"/>
                </a:lnTo>
                <a:lnTo>
                  <a:pt x="0" y="1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 rot="-3685790">
            <a:off x="8494518" y="3027906"/>
            <a:ext cx="1298965" cy="1480302"/>
          </a:xfrm>
          <a:custGeom>
            <a:avLst/>
            <a:gdLst/>
            <a:ahLst/>
            <a:cxnLst/>
            <a:rect l="l" t="t" r="r" b="b"/>
            <a:pathLst>
              <a:path w="1298965" h="1480302">
                <a:moveTo>
                  <a:pt x="0" y="0"/>
                </a:moveTo>
                <a:lnTo>
                  <a:pt x="1298964" y="0"/>
                </a:lnTo>
                <a:lnTo>
                  <a:pt x="1298964" y="1480302"/>
                </a:lnTo>
                <a:lnTo>
                  <a:pt x="0" y="1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 rot="-3605961">
            <a:off x="12915769" y="3027906"/>
            <a:ext cx="1298965" cy="1480302"/>
          </a:xfrm>
          <a:custGeom>
            <a:avLst/>
            <a:gdLst/>
            <a:ahLst/>
            <a:cxnLst/>
            <a:rect l="l" t="t" r="r" b="b"/>
            <a:pathLst>
              <a:path w="1298965" h="1480302">
                <a:moveTo>
                  <a:pt x="0" y="0"/>
                </a:moveTo>
                <a:lnTo>
                  <a:pt x="1298964" y="0"/>
                </a:lnTo>
                <a:lnTo>
                  <a:pt x="1298964" y="1480302"/>
                </a:lnTo>
                <a:lnTo>
                  <a:pt x="0" y="1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Freeform 17"/>
          <p:cNvSpPr/>
          <p:nvPr/>
        </p:nvSpPr>
        <p:spPr>
          <a:xfrm>
            <a:off x="789018" y="3768057"/>
            <a:ext cx="4903261" cy="4100620"/>
          </a:xfrm>
          <a:custGeom>
            <a:avLst/>
            <a:gdLst/>
            <a:ahLst/>
            <a:cxnLst/>
            <a:rect l="l" t="t" r="r" b="b"/>
            <a:pathLst>
              <a:path w="4903261" h="4100620">
                <a:moveTo>
                  <a:pt x="0" y="0"/>
                </a:moveTo>
                <a:lnTo>
                  <a:pt x="4903261" y="0"/>
                </a:lnTo>
                <a:lnTo>
                  <a:pt x="4903261" y="4100620"/>
                </a:lnTo>
                <a:lnTo>
                  <a:pt x="0" y="41006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Freeform 18"/>
          <p:cNvSpPr/>
          <p:nvPr/>
        </p:nvSpPr>
        <p:spPr>
          <a:xfrm>
            <a:off x="6694876" y="3768057"/>
            <a:ext cx="5282602" cy="4100620"/>
          </a:xfrm>
          <a:custGeom>
            <a:avLst/>
            <a:gdLst/>
            <a:ahLst/>
            <a:cxnLst/>
            <a:rect l="l" t="t" r="r" b="b"/>
            <a:pathLst>
              <a:path w="5282602" h="4100620">
                <a:moveTo>
                  <a:pt x="0" y="0"/>
                </a:moveTo>
                <a:lnTo>
                  <a:pt x="5282602" y="0"/>
                </a:lnTo>
                <a:lnTo>
                  <a:pt x="5282602" y="4100620"/>
                </a:lnTo>
                <a:lnTo>
                  <a:pt x="0" y="410062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9" name="Freeform 19"/>
          <p:cNvSpPr/>
          <p:nvPr/>
        </p:nvSpPr>
        <p:spPr>
          <a:xfrm>
            <a:off x="12367007" y="3768057"/>
            <a:ext cx="5240409" cy="4100620"/>
          </a:xfrm>
          <a:custGeom>
            <a:avLst/>
            <a:gdLst/>
            <a:ahLst/>
            <a:cxnLst/>
            <a:rect l="l" t="t" r="r" b="b"/>
            <a:pathLst>
              <a:path w="5240409" h="4100620">
                <a:moveTo>
                  <a:pt x="0" y="0"/>
                </a:moveTo>
                <a:lnTo>
                  <a:pt x="5240409" y="0"/>
                </a:lnTo>
                <a:lnTo>
                  <a:pt x="5240409" y="4100620"/>
                </a:lnTo>
                <a:lnTo>
                  <a:pt x="0" y="410062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TextBox 20"/>
          <p:cNvSpPr txBox="1"/>
          <p:nvPr/>
        </p:nvSpPr>
        <p:spPr>
          <a:xfrm>
            <a:off x="1244600" y="700403"/>
            <a:ext cx="1328604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5"/>
              </a:lnSpc>
            </a:pPr>
            <a:r>
              <a:rPr lang="en-US" sz="61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PANIC ATTACKS AND STROKE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01522" y="-1114950"/>
            <a:ext cx="7335291" cy="2801892"/>
            <a:chOff x="0" y="0"/>
            <a:chExt cx="930920" cy="355587"/>
          </a:xfrm>
        </p:grpSpPr>
        <p:sp>
          <p:nvSpPr>
            <p:cNvPr id="3" name="Freeform 3"/>
            <p:cNvSpPr/>
            <p:nvPr/>
          </p:nvSpPr>
          <p:spPr>
            <a:xfrm>
              <a:off x="12460" y="0"/>
              <a:ext cx="906000" cy="355587"/>
            </a:xfrm>
            <a:custGeom>
              <a:avLst/>
              <a:gdLst/>
              <a:ahLst/>
              <a:cxnLst/>
              <a:rect l="l" t="t" r="r" b="b"/>
              <a:pathLst>
                <a:path w="906000" h="355587">
                  <a:moveTo>
                    <a:pt x="683597" y="0"/>
                  </a:moveTo>
                  <a:lnTo>
                    <a:pt x="19203" y="0"/>
                  </a:lnTo>
                  <a:cubicBezTo>
                    <a:pt x="12653" y="0"/>
                    <a:pt x="6598" y="3487"/>
                    <a:pt x="3311" y="9152"/>
                  </a:cubicBezTo>
                  <a:cubicBezTo>
                    <a:pt x="23" y="14817"/>
                    <a:pt x="0" y="21804"/>
                    <a:pt x="3250" y="27491"/>
                  </a:cubicBezTo>
                  <a:lnTo>
                    <a:pt x="175030" y="328096"/>
                  </a:lnTo>
                  <a:cubicBezTo>
                    <a:pt x="184745" y="345096"/>
                    <a:pt x="202823" y="355587"/>
                    <a:pt x="222403" y="355587"/>
                  </a:cubicBezTo>
                  <a:lnTo>
                    <a:pt x="886797" y="355587"/>
                  </a:lnTo>
                  <a:cubicBezTo>
                    <a:pt x="893347" y="355587"/>
                    <a:pt x="899402" y="352101"/>
                    <a:pt x="902689" y="346435"/>
                  </a:cubicBezTo>
                  <a:cubicBezTo>
                    <a:pt x="905977" y="340770"/>
                    <a:pt x="906000" y="333783"/>
                    <a:pt x="902750" y="328096"/>
                  </a:cubicBezTo>
                  <a:lnTo>
                    <a:pt x="730970" y="27491"/>
                  </a:lnTo>
                  <a:cubicBezTo>
                    <a:pt x="721255" y="10491"/>
                    <a:pt x="703177" y="0"/>
                    <a:pt x="683597" y="0"/>
                  </a:cubicBezTo>
                  <a:close/>
                </a:path>
              </a:pathLst>
            </a:custGeom>
            <a:solidFill>
              <a:srgbClr val="23403D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203448">
            <a:off x="16087195" y="-567063"/>
            <a:ext cx="2401361" cy="2458731"/>
          </a:xfrm>
          <a:custGeom>
            <a:avLst/>
            <a:gdLst/>
            <a:ahLst/>
            <a:cxnLst/>
            <a:rect l="l" t="t" r="r" b="b"/>
            <a:pathLst>
              <a:path w="2401361" h="245873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6" name="Group 6"/>
          <p:cNvGrpSpPr/>
          <p:nvPr/>
        </p:nvGrpSpPr>
        <p:grpSpPr>
          <a:xfrm>
            <a:off x="-2822215" y="-1659968"/>
            <a:ext cx="18379715" cy="3888558"/>
            <a:chOff x="0" y="0"/>
            <a:chExt cx="1673415" cy="354041"/>
          </a:xfrm>
        </p:grpSpPr>
        <p:sp>
          <p:nvSpPr>
            <p:cNvPr id="7" name="Freeform 7"/>
            <p:cNvSpPr/>
            <p:nvPr/>
          </p:nvSpPr>
          <p:spPr>
            <a:xfrm>
              <a:off x="5822" y="0"/>
              <a:ext cx="1661771" cy="354041"/>
            </a:xfrm>
            <a:custGeom>
              <a:avLst/>
              <a:gdLst/>
              <a:ahLst/>
              <a:cxnLst/>
              <a:rect l="l" t="t" r="r" b="b"/>
              <a:pathLst>
                <a:path w="1661771" h="354041">
                  <a:moveTo>
                    <a:pt x="212121" y="0"/>
                  </a:moveTo>
                  <a:lnTo>
                    <a:pt x="1652851" y="0"/>
                  </a:lnTo>
                  <a:cubicBezTo>
                    <a:pt x="1655897" y="0"/>
                    <a:pt x="1658712" y="1623"/>
                    <a:pt x="1660239" y="4259"/>
                  </a:cubicBezTo>
                  <a:cubicBezTo>
                    <a:pt x="1661765" y="6895"/>
                    <a:pt x="1661771" y="10145"/>
                    <a:pt x="1660255" y="12786"/>
                  </a:cubicBezTo>
                  <a:lnTo>
                    <a:pt x="1471732" y="341255"/>
                  </a:lnTo>
                  <a:cubicBezTo>
                    <a:pt x="1467193" y="349164"/>
                    <a:pt x="1458770" y="354041"/>
                    <a:pt x="1449651" y="354041"/>
                  </a:cubicBezTo>
                  <a:lnTo>
                    <a:pt x="8921" y="354041"/>
                  </a:lnTo>
                  <a:cubicBezTo>
                    <a:pt x="5875" y="354041"/>
                    <a:pt x="3059" y="352418"/>
                    <a:pt x="1533" y="349782"/>
                  </a:cubicBezTo>
                  <a:cubicBezTo>
                    <a:pt x="7" y="347146"/>
                    <a:pt x="0" y="343896"/>
                    <a:pt x="1517" y="341255"/>
                  </a:cubicBezTo>
                  <a:lnTo>
                    <a:pt x="190039" y="12786"/>
                  </a:lnTo>
                  <a:cubicBezTo>
                    <a:pt x="194579" y="4877"/>
                    <a:pt x="203002" y="0"/>
                    <a:pt x="212121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7483858" y="4310050"/>
            <a:ext cx="988811" cy="852849"/>
          </a:xfrm>
          <a:custGeom>
            <a:avLst/>
            <a:gdLst/>
            <a:ahLst/>
            <a:cxnLst/>
            <a:rect l="l" t="t" r="r" b="b"/>
            <a:pathLst>
              <a:path w="988811" h="852849">
                <a:moveTo>
                  <a:pt x="0" y="0"/>
                </a:moveTo>
                <a:lnTo>
                  <a:pt x="988811" y="0"/>
                </a:lnTo>
                <a:lnTo>
                  <a:pt x="988811" y="852849"/>
                </a:lnTo>
                <a:lnTo>
                  <a:pt x="0" y="852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-387376" y="9972675"/>
            <a:ext cx="17646676" cy="1656163"/>
          </a:xfrm>
          <a:custGeom>
            <a:avLst/>
            <a:gdLst/>
            <a:ahLst/>
            <a:cxnLst/>
            <a:rect l="l" t="t" r="r" b="b"/>
            <a:pathLst>
              <a:path w="17646676" h="1656163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90245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3565251" y="-3510381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-1383500" y="884743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-1001042" y="2228589"/>
            <a:ext cx="10273030" cy="4451100"/>
          </a:xfrm>
          <a:custGeom>
            <a:avLst/>
            <a:gdLst/>
            <a:ahLst/>
            <a:cxnLst/>
            <a:rect l="l" t="t" r="r" b="b"/>
            <a:pathLst>
              <a:path w="10273030" h="4451100">
                <a:moveTo>
                  <a:pt x="0" y="0"/>
                </a:moveTo>
                <a:lnTo>
                  <a:pt x="10273030" y="0"/>
                </a:lnTo>
                <a:lnTo>
                  <a:pt x="10273030" y="4451100"/>
                </a:lnTo>
                <a:lnTo>
                  <a:pt x="0" y="44511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0782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Freeform 15"/>
          <p:cNvSpPr/>
          <p:nvPr/>
        </p:nvSpPr>
        <p:spPr>
          <a:xfrm>
            <a:off x="8472669" y="2228589"/>
            <a:ext cx="10309736" cy="4190391"/>
          </a:xfrm>
          <a:custGeom>
            <a:avLst/>
            <a:gdLst/>
            <a:ahLst/>
            <a:cxnLst/>
            <a:rect l="l" t="t" r="r" b="b"/>
            <a:pathLst>
              <a:path w="10309736" h="4190391">
                <a:moveTo>
                  <a:pt x="0" y="0"/>
                </a:moveTo>
                <a:lnTo>
                  <a:pt x="10309736" y="0"/>
                </a:lnTo>
                <a:lnTo>
                  <a:pt x="10309736" y="4190392"/>
                </a:lnTo>
                <a:lnTo>
                  <a:pt x="0" y="41903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9617" t="-17353" b="-1209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6" name="Freeform 16"/>
          <p:cNvSpPr/>
          <p:nvPr/>
        </p:nvSpPr>
        <p:spPr>
          <a:xfrm>
            <a:off x="7150893" y="6158272"/>
            <a:ext cx="11301259" cy="4128728"/>
          </a:xfrm>
          <a:custGeom>
            <a:avLst/>
            <a:gdLst/>
            <a:ahLst/>
            <a:cxnLst/>
            <a:rect l="l" t="t" r="r" b="b"/>
            <a:pathLst>
              <a:path w="11301259" h="4128728">
                <a:moveTo>
                  <a:pt x="0" y="0"/>
                </a:moveTo>
                <a:lnTo>
                  <a:pt x="11301259" y="0"/>
                </a:lnTo>
                <a:lnTo>
                  <a:pt x="11301259" y="4128728"/>
                </a:lnTo>
                <a:lnTo>
                  <a:pt x="0" y="4128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5887" b="-1549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7" name="Freeform 17"/>
          <p:cNvSpPr/>
          <p:nvPr/>
        </p:nvSpPr>
        <p:spPr>
          <a:xfrm>
            <a:off x="0" y="6158272"/>
            <a:ext cx="7216330" cy="4296957"/>
          </a:xfrm>
          <a:custGeom>
            <a:avLst/>
            <a:gdLst/>
            <a:ahLst/>
            <a:cxnLst/>
            <a:rect l="l" t="t" r="r" b="b"/>
            <a:pathLst>
              <a:path w="7216330" h="4296957">
                <a:moveTo>
                  <a:pt x="0" y="0"/>
                </a:moveTo>
                <a:lnTo>
                  <a:pt x="7216330" y="0"/>
                </a:lnTo>
                <a:lnTo>
                  <a:pt x="7216330" y="4296957"/>
                </a:lnTo>
                <a:lnTo>
                  <a:pt x="0" y="42969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5023" r="-31559" b="-1028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1244600" y="700403"/>
            <a:ext cx="1038860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305</Words>
  <Application>Microsoft Office PowerPoint</Application>
  <PresentationFormat>Custom</PresentationFormat>
  <Paragraphs>57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TT Norms Bold</vt:lpstr>
      <vt:lpstr>Arial</vt:lpstr>
      <vt:lpstr>Calibri</vt:lpstr>
      <vt:lpstr>Canva Sans Bold</vt:lpstr>
      <vt:lpstr>TT Norms</vt:lpstr>
      <vt:lpstr>TT Norms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Modern Business Proposal Presentation</dc:title>
  <cp:lastModifiedBy>Kareem Masour Saad</cp:lastModifiedBy>
  <cp:revision>4</cp:revision>
  <dcterms:created xsi:type="dcterms:W3CDTF">2006-08-16T00:00:00Z</dcterms:created>
  <dcterms:modified xsi:type="dcterms:W3CDTF">2024-12-05T09:43:31Z</dcterms:modified>
  <dc:identifier>DAGYVwfhN4U</dc:identifier>
</cp:coreProperties>
</file>